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8"/>
  </p:notesMasterIdLst>
  <p:sldIdLst>
    <p:sldId id="287" r:id="rId3"/>
    <p:sldId id="342" r:id="rId4"/>
    <p:sldId id="343" r:id="rId5"/>
    <p:sldId id="289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23" r:id="rId20"/>
    <p:sldId id="324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44" r:id="rId35"/>
    <p:sldId id="325" r:id="rId36"/>
    <p:sldId id="31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E169-AF59-4631-9A88-4BB254BAA131}" type="datetimeFigureOut">
              <a:rPr lang="en-US" smtClean="0"/>
              <a:t>22-Jan-22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A2899-6EFD-4440-BA38-020F78A85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9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4477FFA-37EE-4756-801F-65474D7C78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C771C5-1ED7-48D7-93B4-A7F048DD7A7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4E00A13-DA7B-4082-8F96-6F9EA68F2B1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9C334B6D-9557-4C51-A365-5C2CEFEA4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57E25011-0BF8-48DF-9BB5-3EDD077E3D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3D5952-FE5F-4529-AF2A-317B7B2758D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F47DEA37-1853-42F9-A04A-B8A3229A319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63CB1524-87C8-49ED-9DC6-9512001EA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7587F0E-25B1-4DAB-A8C8-EEAB645787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7D667E-896B-4E84-9F2C-0FFD97B86CE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EE237464-2992-4997-8A4A-34E9FDD00F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9364368D-9E99-4A57-A402-46106D562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0624F2AE-32E3-430C-91A7-809940165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2AE471-9BC2-44E9-804F-0F61D37E4A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CC2050B9-5A05-4765-BB2B-D3CFBDAA260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92775B67-6D3A-4125-AF1F-6913A5AEB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954DFCC4-B300-43C6-89E6-A5006875A0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5013FA-7D57-4818-B004-1413B955265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5607AE6-AF10-4BF1-BCCB-2C3C6CE7B0C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B490DFF5-5030-4832-861B-D805CF7DAF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512C130C-C061-4366-B688-30D7424C7D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DDF113-968E-4711-AB22-8DE12D6286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EA4FEA63-150F-4D99-8D9F-8459370F55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6039A7A2-3735-4CC6-B554-8461D1F82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DA88983A-3FBB-47EC-A2A6-55F4F138D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A6524E-FC3C-4268-BD00-A7FEF5CD74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83D6096A-2BCA-4032-AF83-EAFF288BC38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D56D46E5-1D36-46F4-902F-FBDE8D3AD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6A426B8F-5D30-43DA-BC82-B3D0AD2ECD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F2D71-33ED-4C9B-A2E6-209447F25D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E9000630-9FB0-44EB-9A7A-6AFB90340E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0229DB5F-4481-4C32-B7BC-9A86CB426A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2C77C5F-FAB5-437A-953D-588FFBD3EF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B59612-1ADF-447F-AEF3-C4CDB534F15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2C0527E9-5A69-4D33-9C01-5E9A5CE1F3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E476677-D540-46F0-B152-4EFE1A0BD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99C3C19C-6151-4C15-B40F-EC76CBAFE9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E96D4F-1784-46E5-BCAE-674D2A43B19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BB5E4960-6FB1-4C29-A19A-3E323175A84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294A2DA-255A-4DC0-A848-4F701D38E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B31D133B-6C46-4601-A302-3BCEE64AEB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1C05CC-EE73-44B6-A0EE-C3896497CE7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330A5CF3-FB7D-4BB6-9EF6-AC503DC7AFF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48E64CCF-4D7D-41BF-A8F1-AE0C8D6FB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DFFFC633-661A-476F-87F7-60973293D9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369F72-3242-4680-BF0D-30E26830F09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5CA18C46-8B4B-4C29-9B32-60BBB3D0D2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D292D51B-C6CD-46AF-A4DF-134D195201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F5B92892-614C-42D1-B411-B642D2A2AB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053A08-C71D-499D-9D14-4230DFB351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F399BE97-8BE5-4423-9068-4B334F7A0D2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3368DCB5-0214-4BFF-B024-DA0AFE437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FFE9C95F-843E-4F88-B73B-83DE5274B5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0D495A-B5BA-4823-B1E4-73A4CB4A0F0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E630C0D-6E1A-48D1-ADD7-CA593E50A2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E9533934-66F7-4B87-AA0A-38A4E6FFC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447B4FF-3F86-4A98-86F0-EEF1CD87A9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762A99-E631-4B3E-94E7-CAF05478701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0CE33A8-3917-4300-B812-96298A6F48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3CB92436-2F75-4D9B-809F-0EB29A64D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9182-4045-4810-88BE-D7F0C734F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DD7BC-4ECC-4566-A2F9-7AB21927B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E6303-F9A3-4ECB-AB78-17386CF0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208-30E3-4A04-A92D-76AF9D894442}" type="datetimeFigureOut">
              <a:rPr lang="en-US" smtClean="0"/>
              <a:t>22-Jan-22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5609D-4A4C-4333-B10D-D9263DA4E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12E36-DC98-4215-BAE6-60F9BFCD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2B15-5B44-46E6-BB94-F05EEDC0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3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524AB-4E86-42E2-9124-533561A76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299087-BB95-4B00-A3A1-5796C454C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E6F18-E7B4-4B90-9657-9A0AFCA5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208-30E3-4A04-A92D-76AF9D894442}" type="datetimeFigureOut">
              <a:rPr lang="en-US" smtClean="0"/>
              <a:t>22-Jan-22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BDFBA-1D5D-4FEF-8743-BBF6FA106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318B4-6C6D-47DB-B69B-ACBADDEA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2B15-5B44-46E6-BB94-F05EEDC0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8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620A5-55D1-4288-82E1-DE87D0F1E3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FE046B-172C-4455-B84B-B88C8F245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04ECB-0391-4995-81BB-ED60DE1B5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208-30E3-4A04-A92D-76AF9D894442}" type="datetimeFigureOut">
              <a:rPr lang="en-US" smtClean="0"/>
              <a:t>22-Jan-22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9D63D-D64D-4DB8-87C6-C567CBB3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6BF94-908E-4265-B5D3-0CE113D1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2B15-5B44-46E6-BB94-F05EEDC0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98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345F109-9D39-40D9-850B-46E4A019D638}"/>
              </a:ext>
            </a:extLst>
          </p:cNvPr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A4A974D-83EB-4A96-92E2-E21603CB97C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04FF9DFB-955F-46B4-90C1-3B4DCE98AFD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62F8570-3E5F-4FE2-B297-69EB7D528A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DDF83391-0D10-4EEF-986F-C8448435765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6396537-1C4D-4861-9C9F-FBBCBCE976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3112BFC5-D7F4-4FF6-9A4F-B9E225EAB85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761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0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61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56117542-C412-43DA-8ABE-CF2DCF2933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C74FA99-CFC9-4D90-B26E-5C89945207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17499AD6-9981-4541-83BB-ED382DA3A5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C6357-1AA1-4451-A03E-F84D86E0A5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82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C1912B0-D88B-404A-A08B-FD8F6BB2B5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508BDC4-EC8E-4240-BBCD-B53B782DB4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92F0326-2C5B-483B-A073-030562D4E5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45865-C2D5-4B60-8752-FC5C8511F4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543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0B71876-9179-4357-8B9B-D33527CEC7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D1603DE-44B0-4C82-8CC8-02B0C968B2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CF96D4E-2FC8-43B4-A8EC-F96E9963BE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4DDB-E0A7-4591-B388-043949A07E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564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58DFF21-060A-4326-B7C6-025AF475F9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7D1D46C-5134-4E6F-B223-CE9DE2396E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C339010-F527-4373-8D16-329EC57DC4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AB243-BD14-42DE-AEAB-C0F97FB1ED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174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B20F0DB-2980-4C19-A2DF-1D482BC3B1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B39F123-CE9D-4A8C-80D1-35E60D4AAE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852E115F-5285-47F9-AE9D-C5ED58B7C6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3663FA-433A-4E31-8B72-21DC31A4DF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288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346006AE-6B37-42C7-AC08-3B18037C33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6507210-9DB7-467B-9138-F3478E80D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C0AF2D8-C58D-4023-B616-6FC9F150C7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06A72-7520-43AA-A729-636A46CBDF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153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E549DFA7-FBCB-4491-B275-AFDEFD27F9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1D9C76A2-86E6-43A0-BC70-CD7B5E0C56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7EADA17-358E-4CE5-8DFB-957E93420E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9EAF0-35D0-4D06-8F86-4D834CBDAD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110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547C350-8E2B-4E04-AFCD-E9DFAD9F16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A2749EB-F22C-4A6C-9D3F-BF07BF900A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136FF2B-9735-480E-ADDC-DBE9A6B3B8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B356B-5FD8-4488-91BA-BD4D0D1455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4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0ED22-5E48-4A56-83F7-1CFF4916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B6BC9-F299-4306-9377-339331667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F193F-BB34-4314-B2E3-34C17CEE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208-30E3-4A04-A92D-76AF9D894442}" type="datetimeFigureOut">
              <a:rPr lang="en-US" smtClean="0"/>
              <a:t>22-Jan-22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8B7BC-8CD6-436C-B714-A422E28AE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FF325-1C7D-4F3C-B8E9-C13B0D0B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2B15-5B44-46E6-BB94-F05EEDC0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13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FA75009-A113-470B-93EE-6A17F2A99C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E745235-CB28-4AD5-B902-1A5495D63D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590DBD5-4B4C-4374-837E-03347E90DE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952A2-393B-4319-A3DB-F89977119F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522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DB0DEF0-F935-4D1D-8E33-F45A337B4C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EBBA584-F9A2-4D27-8A39-AFF8CFDA67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C596432-1C47-4CAD-96F6-388BE2AE9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3717C-6162-40BD-AB26-036E4E612A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919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B4650BE-4D6C-4743-BA5F-1F7984A4A3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DCA5BC1-F464-4607-8C88-133995F13B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3DD1454-7F8F-4034-B39E-0037F80EC9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D6D8A-4B58-477C-9241-1551E9282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348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6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D3952685-8FD6-4930-B779-818039E1B7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B4C3BD8-E4CB-432E-B0BC-84ABBE4484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F8281B3-8798-489B-B42A-6F733588F1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B86F0-5CA2-48D6-A61B-6AF1E8859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907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C8CBD0E-DF1E-44DA-8DE6-53264606AF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1079206-0DA8-4A04-98CD-22E89E8672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FA139F5-05B9-4F8E-808C-78942F9D0F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CDF86-6DC5-4796-88B8-996897E56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99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5AE6B-B600-4961-8EDD-79E42DD1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B978B-10CA-4014-9452-C4E0B870F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335BF-E1A5-45F3-A02C-604C56C8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208-30E3-4A04-A92D-76AF9D894442}" type="datetimeFigureOut">
              <a:rPr lang="en-US" smtClean="0"/>
              <a:t>22-Jan-22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5A42B-192B-4C98-91FA-F0712B300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C5AAF-4AF2-40EC-9D96-4BC79E002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2B15-5B44-46E6-BB94-F05EEDC0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6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B1471-86DB-4ED8-AD64-48BF3CFA4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39980-189C-47CA-825C-C8EE867AF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74F97-5E2F-4B06-B04A-944D6A323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0C16D-FB15-464F-BD23-310AEC5A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208-30E3-4A04-A92D-76AF9D894442}" type="datetimeFigureOut">
              <a:rPr lang="en-US" smtClean="0"/>
              <a:t>22-Jan-22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BA12D-1C0B-445C-B439-DE1FD5DCE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DDC85-0251-4C26-BBCA-7B9DC8AB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2B15-5B44-46E6-BB94-F05EEDC0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3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1271-2D44-41BB-888B-A4883A55D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6C420-8F7D-4255-B300-874D2AABD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2FAB3-BB10-4F77-9D76-C61BDAB8B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C3F2F8-37B9-4A47-B659-A8C64D775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17757-10A5-4FF1-8A7D-3099CF8AE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D940FC-033F-4D07-B5DB-4498D5D8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208-30E3-4A04-A92D-76AF9D894442}" type="datetimeFigureOut">
              <a:rPr lang="en-US" smtClean="0"/>
              <a:t>22-Jan-22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ED5548-2CD3-4767-AABA-1E741953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C1269-10E1-4A04-AA75-E8B9140A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2B15-5B44-46E6-BB94-F05EEDC0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5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76E7B-414A-48B3-9C55-DA1599B3E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3F968B-84C3-4D0D-BA55-1DBC081C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208-30E3-4A04-A92D-76AF9D894442}" type="datetimeFigureOut">
              <a:rPr lang="en-US" smtClean="0"/>
              <a:t>22-Jan-22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0E5C5-F58D-4CC1-94B8-9A71EBB3A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AD6EC-C929-4499-9819-4544A719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2B15-5B44-46E6-BB94-F05EEDC0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2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3969A0-F2C8-4B85-B5C3-17CBA97A7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208-30E3-4A04-A92D-76AF9D894442}" type="datetimeFigureOut">
              <a:rPr lang="en-US" smtClean="0"/>
              <a:t>22-Jan-22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A984CC-1891-4409-A9F9-DF3FC5CF6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4133B-1A9B-4170-862C-53104B7D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2B15-5B44-46E6-BB94-F05EEDC0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3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5DC03-E7E2-48DE-A7E2-2B27E32A3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13C71-1B34-4138-8891-33C50DA9E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72CC1-305F-471C-9008-C2917C376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DDC9B-E314-4426-81ED-6FE07AB42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208-30E3-4A04-A92D-76AF9D894442}" type="datetimeFigureOut">
              <a:rPr lang="en-US" smtClean="0"/>
              <a:t>22-Jan-22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046C6-5BAF-443F-82A0-A47394EF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C885E-132C-4512-8F4C-753B109AD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2B15-5B44-46E6-BB94-F05EEDC0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7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7BA8-6ADA-4EFC-84B3-E7B4BA9A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6CBCD4-B42C-4BBC-8AC3-44AF8637F5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63A3D-396C-4D22-A56F-479969F89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5D58E-F296-45B5-BF67-4691C291D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B208-30E3-4A04-A92D-76AF9D894442}" type="datetimeFigureOut">
              <a:rPr lang="en-US" smtClean="0"/>
              <a:t>22-Jan-22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494F2-3C67-497A-BB91-A50A4D9C6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89EB3-A8FB-416B-9899-1BB24D8F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2B15-5B44-46E6-BB94-F05EEDC0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7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CC6E7A-6658-4D47-B655-DE238D050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514F5-C317-44F5-8CA5-EB399B3C8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F6386-6CF9-43D1-BF6B-3736B9475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5B208-30E3-4A04-A92D-76AF9D894442}" type="datetimeFigureOut">
              <a:rPr lang="en-US" smtClean="0"/>
              <a:t>22-Jan-22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D1FD9-4BA2-4DDB-A58F-C7352B8C5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BABFA-736E-4043-A15E-138DF301B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62B15-5B44-46E6-BB94-F05EEDC06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9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6AB651E7-3924-4E95-8D0F-B77F4B4B0E15}"/>
              </a:ext>
            </a:extLst>
          </p:cNvPr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175107" name="Oval 3">
              <a:extLst>
                <a:ext uri="{FF2B5EF4-FFF2-40B4-BE49-F238E27FC236}">
                  <a16:creationId xmlns:a16="http://schemas.microsoft.com/office/drawing/2014/main" id="{9441C4D8-852D-44CD-82F0-BDC697FDA94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5108" name="Oval 4">
              <a:extLst>
                <a:ext uri="{FF2B5EF4-FFF2-40B4-BE49-F238E27FC236}">
                  <a16:creationId xmlns:a16="http://schemas.microsoft.com/office/drawing/2014/main" id="{D0EC9207-6BCF-4A42-88DD-B21EBA2F2E2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5109" name="Oval 5">
              <a:extLst>
                <a:ext uri="{FF2B5EF4-FFF2-40B4-BE49-F238E27FC236}">
                  <a16:creationId xmlns:a16="http://schemas.microsoft.com/office/drawing/2014/main" id="{E5CE196D-BBA4-43BB-B95F-9ECCB54DA1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5110" name="Oval 6">
              <a:extLst>
                <a:ext uri="{FF2B5EF4-FFF2-40B4-BE49-F238E27FC236}">
                  <a16:creationId xmlns:a16="http://schemas.microsoft.com/office/drawing/2014/main" id="{4F7DC1D5-7342-4413-A26E-627F826EF0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5111" name="Oval 7">
              <a:extLst>
                <a:ext uri="{FF2B5EF4-FFF2-40B4-BE49-F238E27FC236}">
                  <a16:creationId xmlns:a16="http://schemas.microsoft.com/office/drawing/2014/main" id="{E5F804A2-F52C-4719-8EA9-F88C200BA275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075" name="Rectangle 8">
            <a:extLst>
              <a:ext uri="{FF2B5EF4-FFF2-40B4-BE49-F238E27FC236}">
                <a16:creationId xmlns:a16="http://schemas.microsoft.com/office/drawing/2014/main" id="{0CD4A002-04F9-4C80-B50D-D03F4D9871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5113" name="Rectangle 9">
            <a:extLst>
              <a:ext uri="{FF2B5EF4-FFF2-40B4-BE49-F238E27FC236}">
                <a16:creationId xmlns:a16="http://schemas.microsoft.com/office/drawing/2014/main" id="{60B991E5-F93A-4B41-BC72-1992009DAA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14" name="Rectangle 10">
            <a:extLst>
              <a:ext uri="{FF2B5EF4-FFF2-40B4-BE49-F238E27FC236}">
                <a16:creationId xmlns:a16="http://schemas.microsoft.com/office/drawing/2014/main" id="{7B5456BF-51FC-49EB-B9D5-3D367CFC6E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15" name="Rectangle 11">
            <a:extLst>
              <a:ext uri="{FF2B5EF4-FFF2-40B4-BE49-F238E27FC236}">
                <a16:creationId xmlns:a16="http://schemas.microsoft.com/office/drawing/2014/main" id="{9D19A91A-121A-4A17-B639-38672CDC07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36FE8D43-E80B-49EB-A52E-47A2369058E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9" name="Rectangle 12">
            <a:extLst>
              <a:ext uri="{FF2B5EF4-FFF2-40B4-BE49-F238E27FC236}">
                <a16:creationId xmlns:a16="http://schemas.microsoft.com/office/drawing/2014/main" id="{F62A5D43-7E6A-448C-9B72-A1F5378B3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592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4" Type="http://schemas.openxmlformats.org/officeDocument/2006/relationships/image" Target="../media/image31.gif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4.jpeg"/><Relationship Id="rId7" Type="http://schemas.openxmlformats.org/officeDocument/2006/relationships/image" Target="../media/image10.png"/><Relationship Id="rId12" Type="http://schemas.openxmlformats.org/officeDocument/2006/relationships/image" Target="../media/image3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26.png"/><Relationship Id="rId10" Type="http://schemas.openxmlformats.org/officeDocument/2006/relationships/image" Target="../media/image37.gif"/><Relationship Id="rId4" Type="http://schemas.openxmlformats.org/officeDocument/2006/relationships/image" Target="../media/image25.jpe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3.gif"/><Relationship Id="rId3" Type="http://schemas.openxmlformats.org/officeDocument/2006/relationships/image" Target="../media/image25.jpeg"/><Relationship Id="rId7" Type="http://schemas.openxmlformats.org/officeDocument/2006/relationships/image" Target="../media/image42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11" Type="http://schemas.openxmlformats.org/officeDocument/2006/relationships/image" Target="../media/image37.gif"/><Relationship Id="rId5" Type="http://schemas.openxmlformats.org/officeDocument/2006/relationships/image" Target="../media/image40.png"/><Relationship Id="rId10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openxmlformats.org/officeDocument/2006/relationships/image" Target="../media/image27.png"/><Relationship Id="rId1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image" Target="../media/image17.png"/><Relationship Id="rId12" Type="http://schemas.openxmlformats.org/officeDocument/2006/relationships/image" Target="../media/image3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36.png"/><Relationship Id="rId5" Type="http://schemas.openxmlformats.org/officeDocument/2006/relationships/image" Target="../media/image44.jpeg"/><Relationship Id="rId15" Type="http://schemas.openxmlformats.org/officeDocument/2006/relationships/image" Target="../media/image14.gif"/><Relationship Id="rId10" Type="http://schemas.openxmlformats.org/officeDocument/2006/relationships/image" Target="../media/image46.png"/><Relationship Id="rId4" Type="http://schemas.openxmlformats.org/officeDocument/2006/relationships/image" Target="../media/image18.png"/><Relationship Id="rId9" Type="http://schemas.openxmlformats.org/officeDocument/2006/relationships/image" Target="../media/image45.png"/><Relationship Id="rId1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7.gif"/><Relationship Id="rId3" Type="http://schemas.openxmlformats.org/officeDocument/2006/relationships/image" Target="../media/image34.jpeg"/><Relationship Id="rId7" Type="http://schemas.openxmlformats.org/officeDocument/2006/relationships/image" Target="../media/image20.png"/><Relationship Id="rId12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13.gif"/><Relationship Id="rId5" Type="http://schemas.openxmlformats.org/officeDocument/2006/relationships/image" Target="../media/image17.png"/><Relationship Id="rId10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37.gif"/><Relationship Id="rId1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7.gif"/><Relationship Id="rId3" Type="http://schemas.openxmlformats.org/officeDocument/2006/relationships/image" Target="../media/image34.jpeg"/><Relationship Id="rId7" Type="http://schemas.openxmlformats.org/officeDocument/2006/relationships/image" Target="../media/image49.png"/><Relationship Id="rId12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13.gif"/><Relationship Id="rId5" Type="http://schemas.openxmlformats.org/officeDocument/2006/relationships/image" Target="../media/image17.png"/><Relationship Id="rId10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3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13" Type="http://schemas.openxmlformats.org/officeDocument/2006/relationships/slide" Target="slide31.xml"/><Relationship Id="rId3" Type="http://schemas.openxmlformats.org/officeDocument/2006/relationships/image" Target="../media/image60.jpeg"/><Relationship Id="rId7" Type="http://schemas.openxmlformats.org/officeDocument/2006/relationships/oleObject" Target="../embeddings/oleObject2.bin"/><Relationship Id="rId12" Type="http://schemas.openxmlformats.org/officeDocument/2006/relationships/slide" Target="slide2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2.wmf"/><Relationship Id="rId11" Type="http://schemas.openxmlformats.org/officeDocument/2006/relationships/slide" Target="slide25.xml"/><Relationship Id="rId5" Type="http://schemas.openxmlformats.org/officeDocument/2006/relationships/image" Target="../media/image47.gif"/><Relationship Id="rId10" Type="http://schemas.openxmlformats.org/officeDocument/2006/relationships/slide" Target="slide23.xml"/><Relationship Id="rId4" Type="http://schemas.openxmlformats.org/officeDocument/2006/relationships/image" Target="../media/image61.gif"/><Relationship Id="rId9" Type="http://schemas.openxmlformats.org/officeDocument/2006/relationships/slide" Target="slide21.xml"/><Relationship Id="rId14" Type="http://schemas.openxmlformats.org/officeDocument/2006/relationships/slide" Target="slide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64.gif"/><Relationship Id="rId7" Type="http://schemas.openxmlformats.org/officeDocument/2006/relationships/image" Target="../media/image69.gi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gif"/><Relationship Id="rId5" Type="http://schemas.openxmlformats.org/officeDocument/2006/relationships/image" Target="../media/image67.gif"/><Relationship Id="rId4" Type="http://schemas.openxmlformats.org/officeDocument/2006/relationships/image" Target="../media/image66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4.gif"/><Relationship Id="rId3" Type="http://schemas.openxmlformats.org/officeDocument/2006/relationships/image" Target="../media/image25.jpeg"/><Relationship Id="rId7" Type="http://schemas.openxmlformats.org/officeDocument/2006/relationships/image" Target="../media/image42.png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11" Type="http://schemas.openxmlformats.org/officeDocument/2006/relationships/image" Target="../media/image38.png"/><Relationship Id="rId5" Type="http://schemas.openxmlformats.org/officeDocument/2006/relationships/image" Target="../media/image40.png"/><Relationship Id="rId10" Type="http://schemas.openxmlformats.org/officeDocument/2006/relationships/image" Target="../media/image37.gif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gif"/><Relationship Id="rId3" Type="http://schemas.openxmlformats.org/officeDocument/2006/relationships/image" Target="../media/image71.gif"/><Relationship Id="rId7" Type="http://schemas.openxmlformats.org/officeDocument/2006/relationships/image" Target="../media/image75.gif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gif"/><Relationship Id="rId11" Type="http://schemas.openxmlformats.org/officeDocument/2006/relationships/slide" Target="slide26.xml"/><Relationship Id="rId5" Type="http://schemas.openxmlformats.org/officeDocument/2006/relationships/image" Target="../media/image73.gif"/><Relationship Id="rId10" Type="http://schemas.openxmlformats.org/officeDocument/2006/relationships/image" Target="../media/image64.gif"/><Relationship Id="rId4" Type="http://schemas.openxmlformats.org/officeDocument/2006/relationships/image" Target="../media/image72.gif"/><Relationship Id="rId9" Type="http://schemas.openxmlformats.org/officeDocument/2006/relationships/image" Target="../media/image77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25.jpeg"/><Relationship Id="rId7" Type="http://schemas.openxmlformats.org/officeDocument/2006/relationships/image" Target="../media/image36.png"/><Relationship Id="rId12" Type="http://schemas.openxmlformats.org/officeDocument/2006/relationships/slide" Target="slide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14.gif"/><Relationship Id="rId5" Type="http://schemas.openxmlformats.org/officeDocument/2006/relationships/image" Target="../media/image43.png"/><Relationship Id="rId10" Type="http://schemas.openxmlformats.org/officeDocument/2006/relationships/image" Target="../media/image13.gif"/><Relationship Id="rId4" Type="http://schemas.openxmlformats.org/officeDocument/2006/relationships/image" Target="../media/image26.png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78.jpeg"/><Relationship Id="rId7" Type="http://schemas.openxmlformats.org/officeDocument/2006/relationships/image" Target="../media/image81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gif"/><Relationship Id="rId5" Type="http://schemas.openxmlformats.org/officeDocument/2006/relationships/image" Target="../media/image79.gif"/><Relationship Id="rId4" Type="http://schemas.openxmlformats.org/officeDocument/2006/relationships/image" Target="../media/image64.gif"/><Relationship Id="rId9" Type="http://schemas.openxmlformats.org/officeDocument/2006/relationships/image" Target="../media/image8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slide" Target="slide20.xml"/><Relationship Id="rId3" Type="http://schemas.openxmlformats.org/officeDocument/2006/relationships/image" Target="../media/image34.jpeg"/><Relationship Id="rId7" Type="http://schemas.openxmlformats.org/officeDocument/2006/relationships/image" Target="../media/image18.png"/><Relationship Id="rId12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13.gif"/><Relationship Id="rId5" Type="http://schemas.openxmlformats.org/officeDocument/2006/relationships/image" Target="../media/image17.png"/><Relationship Id="rId10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3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5.gif"/><Relationship Id="rId5" Type="http://schemas.openxmlformats.org/officeDocument/2006/relationships/slide" Target="slide30.xml"/><Relationship Id="rId4" Type="http://schemas.openxmlformats.org/officeDocument/2006/relationships/image" Target="../media/image8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7.gif"/><Relationship Id="rId3" Type="http://schemas.openxmlformats.org/officeDocument/2006/relationships/image" Target="../media/image34.jpeg"/><Relationship Id="rId7" Type="http://schemas.openxmlformats.org/officeDocument/2006/relationships/image" Target="../media/image20.png"/><Relationship Id="rId12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13.gif"/><Relationship Id="rId5" Type="http://schemas.openxmlformats.org/officeDocument/2006/relationships/image" Target="../media/image17.png"/><Relationship Id="rId10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37.gif"/><Relationship Id="rId14" Type="http://schemas.openxmlformats.org/officeDocument/2006/relationships/slide" Target="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gif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32.xml"/><Relationship Id="rId5" Type="http://schemas.openxmlformats.org/officeDocument/2006/relationships/image" Target="../media/image85.gif"/><Relationship Id="rId4" Type="http://schemas.openxmlformats.org/officeDocument/2006/relationships/image" Target="../media/image88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slide" Target="slide20.xml"/><Relationship Id="rId3" Type="http://schemas.openxmlformats.org/officeDocument/2006/relationships/image" Target="../media/image34.jpeg"/><Relationship Id="rId7" Type="http://schemas.openxmlformats.org/officeDocument/2006/relationships/image" Target="../media/image49.png"/><Relationship Id="rId12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13.gif"/><Relationship Id="rId5" Type="http://schemas.openxmlformats.org/officeDocument/2006/relationships/image" Target="../media/image17.png"/><Relationship Id="rId10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37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gif"/><Relationship Id="rId4" Type="http://schemas.openxmlformats.org/officeDocument/2006/relationships/image" Target="../media/image61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gif"/><Relationship Id="rId3" Type="http://schemas.openxmlformats.org/officeDocument/2006/relationships/image" Target="../media/image90.gif"/><Relationship Id="rId7" Type="http://schemas.openxmlformats.org/officeDocument/2006/relationships/image" Target="../media/image94.gif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3.gif"/><Relationship Id="rId5" Type="http://schemas.openxmlformats.org/officeDocument/2006/relationships/image" Target="../media/image92.png"/><Relationship Id="rId4" Type="http://schemas.openxmlformats.org/officeDocument/2006/relationships/image" Target="../media/image9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60B095-87FE-4964-8286-551493C61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1447801"/>
            <a:ext cx="1905000" cy="1523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E87777-DCB4-4B83-9039-B6892F7E56A9}"/>
              </a:ext>
            </a:extLst>
          </p:cNvPr>
          <p:cNvSpPr txBox="1"/>
          <p:nvPr/>
        </p:nvSpPr>
        <p:spPr>
          <a:xfrm>
            <a:off x="2918460" y="381000"/>
            <a:ext cx="6355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GIA LÂM</a:t>
            </a:r>
          </a:p>
          <a:p>
            <a:pPr algn="ctr" defTabSz="685800">
              <a:defRPr/>
            </a:pP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MẦM NON HOA SỮA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DBD30A-1359-4B1B-9A1B-8719379A40C8}"/>
              </a:ext>
            </a:extLst>
          </p:cNvPr>
          <p:cNvSpPr txBox="1"/>
          <p:nvPr/>
        </p:nvSpPr>
        <p:spPr>
          <a:xfrm>
            <a:off x="3581400" y="3310892"/>
            <a:ext cx="5478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7226BB-4FB4-459F-B17A-F416C3424945}"/>
              </a:ext>
            </a:extLst>
          </p:cNvPr>
          <p:cNvSpPr txBox="1"/>
          <p:nvPr/>
        </p:nvSpPr>
        <p:spPr>
          <a:xfrm>
            <a:off x="2381250" y="4038601"/>
            <a:ext cx="787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2375D-8528-4388-99FE-ED09EF47856E}"/>
              </a:ext>
            </a:extLst>
          </p:cNvPr>
          <p:cNvSpPr txBox="1"/>
          <p:nvPr/>
        </p:nvSpPr>
        <p:spPr>
          <a:xfrm>
            <a:off x="3569473" y="4902370"/>
            <a:ext cx="58064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2641AB1-499C-4C95-BBE0-83829478D6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25100" y="565785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1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60"/>
    </mc:Choice>
    <mc:Fallback xmlns="">
      <p:transition spd="slow" advTm="23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G_1478 copy">
            <a:extLst>
              <a:ext uri="{FF2B5EF4-FFF2-40B4-BE49-F238E27FC236}">
                <a16:creationId xmlns:a16="http://schemas.microsoft.com/office/drawing/2014/main" id="{DE597AEC-F289-4CF1-B483-CF14D24D3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nen dat">
            <a:extLst>
              <a:ext uri="{FF2B5EF4-FFF2-40B4-BE49-F238E27FC236}">
                <a16:creationId xmlns:a16="http://schemas.microsoft.com/office/drawing/2014/main" id="{98482FF3-1EC7-4938-B2A4-3B730E822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97425"/>
            <a:ext cx="9144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4" descr="hat">
            <a:extLst>
              <a:ext uri="{FF2B5EF4-FFF2-40B4-BE49-F238E27FC236}">
                <a16:creationId xmlns:a16="http://schemas.microsoft.com/office/drawing/2014/main" id="{9BE8CCA8-077B-4AED-B656-2AD91D6CAA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64201" y="5013326"/>
            <a:ext cx="1076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4341" name="Picture 5" descr="nen dat2">
            <a:extLst>
              <a:ext uri="{FF2B5EF4-FFF2-40B4-BE49-F238E27FC236}">
                <a16:creationId xmlns:a16="http://schemas.microsoft.com/office/drawing/2014/main" id="{F4C794FB-0E6C-4D80-99FA-7D7EE5146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6">
            <a:extLst>
              <a:ext uri="{FF2B5EF4-FFF2-40B4-BE49-F238E27FC236}">
                <a16:creationId xmlns:a16="http://schemas.microsoft.com/office/drawing/2014/main" id="{4F97D0F7-EBED-45B1-AE24-D73DC140D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685800"/>
            <a:ext cx="76327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BÉ XEM SỰ PHÁT TRIỂN CỦA CÂY</a:t>
            </a:r>
          </a:p>
        </p:txBody>
      </p:sp>
      <p:pic>
        <p:nvPicPr>
          <p:cNvPr id="14343" name="Picture 7" descr="CucT">
            <a:extLst>
              <a:ext uri="{FF2B5EF4-FFF2-40B4-BE49-F238E27FC236}">
                <a16:creationId xmlns:a16="http://schemas.microsoft.com/office/drawing/2014/main" id="{A3FD8E70-B975-4067-AA3E-EA206516AC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8486">
            <a:off x="1735138" y="4154488"/>
            <a:ext cx="7064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 descr="farfalla02">
            <a:extLst>
              <a:ext uri="{FF2B5EF4-FFF2-40B4-BE49-F238E27FC236}">
                <a16:creationId xmlns:a16="http://schemas.microsoft.com/office/drawing/2014/main" id="{7C4F5364-3E7B-4388-901E-AA0B118653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221164"/>
            <a:ext cx="8080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2" descr="spiderweb">
            <a:extLst>
              <a:ext uri="{FF2B5EF4-FFF2-40B4-BE49-F238E27FC236}">
                <a16:creationId xmlns:a16="http://schemas.microsoft.com/office/drawing/2014/main" id="{A2737AFC-324D-4D87-8733-D7ED5CD40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31214E-7 C -0.0599 -0.26358 -0.11997 -0.5274 -0.10139 -0.63861 C -0.08281 -0.7496 0.07274 -0.74659 0.11111 -0.66798 C 0.14982 -0.58936 0.07222 -0.27376 0.13038 -0.16694 C 0.18854 -0.06012 0.35417 -0.02127 0.46042 -0.02728 C 0.56701 -0.0333 0.74844 -0.10983 0.76857 -0.20278 C 0.78871 -0.29572 0.67361 -0.54705 0.58125 -0.58543 C 0.48889 -0.62382 0.31007 -0.53225 0.21458 -0.4333 C 0.1191 -0.33434 0.04253 -0.06497 0.00816 0.00855 " pathEditMode="relative" rAng="0" ptsTypes="aaaaaaaaA">
                                      <p:cBhvr>
                                        <p:cTn id="11" dur="5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G_1478 copy">
            <a:extLst>
              <a:ext uri="{FF2B5EF4-FFF2-40B4-BE49-F238E27FC236}">
                <a16:creationId xmlns:a16="http://schemas.microsoft.com/office/drawing/2014/main" id="{334ACC12-D551-47CD-831E-D2151F408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troi mua2">
            <a:extLst>
              <a:ext uri="{FF2B5EF4-FFF2-40B4-BE49-F238E27FC236}">
                <a16:creationId xmlns:a16="http://schemas.microsoft.com/office/drawing/2014/main" id="{D6A41B64-9C93-42A3-A876-F7FFB8AB54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nen dat">
            <a:extLst>
              <a:ext uri="{FF2B5EF4-FFF2-40B4-BE49-F238E27FC236}">
                <a16:creationId xmlns:a16="http://schemas.microsoft.com/office/drawing/2014/main" id="{26CC500C-5548-4863-9027-460425A2A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97425"/>
            <a:ext cx="9144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5" descr="hat">
            <a:extLst>
              <a:ext uri="{FF2B5EF4-FFF2-40B4-BE49-F238E27FC236}">
                <a16:creationId xmlns:a16="http://schemas.microsoft.com/office/drawing/2014/main" id="{E9115F57-5336-46A0-BE00-FD6BB5EBFC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64201" y="5013326"/>
            <a:ext cx="1076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4038" name="Picture 6" descr="hat">
            <a:extLst>
              <a:ext uri="{FF2B5EF4-FFF2-40B4-BE49-F238E27FC236}">
                <a16:creationId xmlns:a16="http://schemas.microsoft.com/office/drawing/2014/main" id="{6432E918-7C3C-4325-A3AA-D6B3929C5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9" y="5013326"/>
            <a:ext cx="8985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hat2">
            <a:extLst>
              <a:ext uri="{FF2B5EF4-FFF2-40B4-BE49-F238E27FC236}">
                <a16:creationId xmlns:a16="http://schemas.microsoft.com/office/drawing/2014/main" id="{22DE889A-1BD5-481D-A5EB-EE72F10C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8936">
            <a:off x="-1343025" y="1089025"/>
            <a:ext cx="901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nen dat2">
            <a:extLst>
              <a:ext uri="{FF2B5EF4-FFF2-40B4-BE49-F238E27FC236}">
                <a16:creationId xmlns:a16="http://schemas.microsoft.com/office/drawing/2014/main" id="{6D8A3639-1646-4FEF-B4F7-E52399EBB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 descr="nua qua copy">
            <a:extLst>
              <a:ext uri="{FF2B5EF4-FFF2-40B4-BE49-F238E27FC236}">
                <a16:creationId xmlns:a16="http://schemas.microsoft.com/office/drawing/2014/main" id="{F7889A91-5B0B-4B9A-A652-129428ABB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1" y="5340350"/>
            <a:ext cx="9382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4.81481E-6 C 0.00851 -0.0007 0.02014 -0.00139 0.02917 -0.00371 C 0.03646 -0.00556 0.03038 -0.0051 0.0375 -0.00926 C 0.04479 -0.01343 0.05243 -0.01413 0.05972 -0.01667 C 0.06528 -0.01852 0.07101 -0.02176 0.07639 -0.02408 C 0.0816 -0.02524 0.08472 -0.02778 0.08472 -0.02755 C 0.09219 -0.03519 0.09948 -0.03681 0.10833 -0.04075 C 0.1099 -0.04144 0.11094 -0.04352 0.1125 -0.04445 C 0.11684 -0.047 0.1217 -0.04838 0.12639 -0.05 C 0.18507 -0.04885 0.19514 -0.05533 0.23333 -0.0426 C 0.23594 -0.03913 0.23906 -0.03681 0.24167 -0.03334 C 0.25087 -0.02107 0.2375 -0.03403 0.24861 -0.02408 C 0.24809 -0.02223 0.2467 -0.02038 0.24722 -0.01852 C 0.24792 -0.01644 0.25035 -0.01644 0.25139 -0.01482 C 0.25365 -0.01158 0.25504 -0.00741 0.25695 -0.00371 C 0.25781 -0.00186 0.25885 4.81481E-6 0.25972 0.00185 C 0.26059 0.0037 0.2625 0.0074 0.2625 0.00763 C 0.26441 0.02013 0.26788 0.03171 0.26945 0.04444 C 0.26875 0.06504 0.27205 0.11319 0.25833 0.13148 C 0.25712 0.13634 0.25695 0.14143 0.25556 0.14629 C 0.25504 0.14837 0.25347 0.14976 0.25278 0.15185 C 0.25 0.15902 0.2526 0.15648 0.25 0.16481 C 0.24931 0.16689 0.24792 0.16828 0.24722 0.17037 C 0.24514 0.17592 0.24462 0.18287 0.24306 0.18888 C 0.24392 0.2368 0.24254 0.28958 0.25139 0.33703 C 0.2533 0.36064 0.2559 0.36412 0.26389 0.38333 C 0.27101 0.40023 0.26146 0.38564 0.27222 0.4 C 0.27535 0.41689 0.27604 0.3956 0.28438 0.4081 C 0.29184 0.41944 0.29635 0.41226 0.30417 0.41921 C 0.3099 0.43125 0.32865 0.42384 0.33733 0.43032 C 0.35104 0.44027 0.4007 0.44328 0.41146 0.44699 C 0.42083 0.44976 0.46806 0.44699 0.47813 0.45115 C 0.49601 0.46018 0.51684 0.45856 0.52917 0.46504 C 0.54288 0.4706 0.55347 0.47777 0.56042 0.48449 C 0.57135 0.48935 0.55955 0.50277 0.57083 0.50532 C 0.57222 0.50648 0.57101 0.50717 0.57257 0.50787 C 0.57517 0.50902 0.57274 0.50902 0.57535 0.51064 C 0.57691 0.51157 0.57743 0.51388 0.57882 0.51527 C 0.58004 0.51643 0.5809 0.52106 0.58229 0.52175 C 0.58733 0.54212 0.57934 0.51689 0.58646 0.53842 C 0.59132 0.553 0.58524 0.54652 0.59271 0.55324 C 0.5941 0.55879 0.59427 0.56296 0.59618 0.56805 " pathEditMode="relative" rAng="0" ptsTypes="ffffffffffffffffffffffffffffffffafffffffff">
                                      <p:cBhvr>
                                        <p:cTn id="6" dur="4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9" y="25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3000000">
                                      <p:cBhvr>
                                        <p:cTn id="8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7200000">
                                      <p:cBhvr>
                                        <p:cTn id="10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30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32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48148E-6 L -0.00017 -0.01713 L -0.0033 -0.05833 " pathEditMode="fixed" rAng="0" ptsTypes="AAA">
                                      <p:cBhvr>
                                        <p:cTn id="34" dur="5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91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mat troi moc">
            <a:extLst>
              <a:ext uri="{FF2B5EF4-FFF2-40B4-BE49-F238E27FC236}">
                <a16:creationId xmlns:a16="http://schemas.microsoft.com/office/drawing/2014/main" id="{607E3B0B-A198-43EF-B6BA-1B544017F68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IMG_1478 copy">
            <a:extLst>
              <a:ext uri="{FF2B5EF4-FFF2-40B4-BE49-F238E27FC236}">
                <a16:creationId xmlns:a16="http://schemas.microsoft.com/office/drawing/2014/main" id="{2D48BACF-400B-4122-ABC2-2350837E7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nen dat">
            <a:extLst>
              <a:ext uri="{FF2B5EF4-FFF2-40B4-BE49-F238E27FC236}">
                <a16:creationId xmlns:a16="http://schemas.microsoft.com/office/drawing/2014/main" id="{7AE07C14-4DA6-4BCC-BFC7-475D51153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97425"/>
            <a:ext cx="9144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mam">
            <a:extLst>
              <a:ext uri="{FF2B5EF4-FFF2-40B4-BE49-F238E27FC236}">
                <a16:creationId xmlns:a16="http://schemas.microsoft.com/office/drawing/2014/main" id="{79894C93-64A9-4965-8FCF-9438693CE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3535">
            <a:off x="5716588" y="4329113"/>
            <a:ext cx="123031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 descr="hat">
            <a:extLst>
              <a:ext uri="{FF2B5EF4-FFF2-40B4-BE49-F238E27FC236}">
                <a16:creationId xmlns:a16="http://schemas.microsoft.com/office/drawing/2014/main" id="{F60658D0-21D9-4581-89AA-D51C00F4A8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64201" y="5013326"/>
            <a:ext cx="10763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6087" name="Picture 7" descr="hat">
            <a:extLst>
              <a:ext uri="{FF2B5EF4-FFF2-40B4-BE49-F238E27FC236}">
                <a16:creationId xmlns:a16="http://schemas.microsoft.com/office/drawing/2014/main" id="{03DC57CC-BED2-44DA-99D3-78C2439C3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000">
            <a:off x="5626100" y="4652964"/>
            <a:ext cx="86518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nen dat2">
            <a:extLst>
              <a:ext uri="{FF2B5EF4-FFF2-40B4-BE49-F238E27FC236}">
                <a16:creationId xmlns:a16="http://schemas.microsoft.com/office/drawing/2014/main" id="{AD5DE177-3A65-4650-90D8-FD55DB47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MMAG00178_0000[1]">
            <a:extLst>
              <a:ext uri="{FF2B5EF4-FFF2-40B4-BE49-F238E27FC236}">
                <a16:creationId xmlns:a16="http://schemas.microsoft.com/office/drawing/2014/main" id="{11FF84BA-10D0-4C54-B702-1B8E3AE572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5198" flipH="1">
            <a:off x="4295775" y="4652964"/>
            <a:ext cx="649288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MMAG00178_0000[1]">
            <a:extLst>
              <a:ext uri="{FF2B5EF4-FFF2-40B4-BE49-F238E27FC236}">
                <a16:creationId xmlns:a16="http://schemas.microsoft.com/office/drawing/2014/main" id="{B944AF70-73B0-4B87-920A-EA7A4509CB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947" flipH="1">
            <a:off x="1524000" y="4076701"/>
            <a:ext cx="1047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MMAG00178_0000[1]">
            <a:extLst>
              <a:ext uri="{FF2B5EF4-FFF2-40B4-BE49-F238E27FC236}">
                <a16:creationId xmlns:a16="http://schemas.microsoft.com/office/drawing/2014/main" id="{552543D5-F816-4CB2-8CDE-7A4A318523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66500" flipH="1">
            <a:off x="8472488" y="4941888"/>
            <a:ext cx="6477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valrose">
            <a:extLst>
              <a:ext uri="{FF2B5EF4-FFF2-40B4-BE49-F238E27FC236}">
                <a16:creationId xmlns:a16="http://schemas.microsoft.com/office/drawing/2014/main" id="{1809F311-64E4-4ED0-9DC1-2B3AA7B8A6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6" y="3573463"/>
            <a:ext cx="176371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0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12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1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0035 -0.08959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G_1478 copy">
            <a:extLst>
              <a:ext uri="{FF2B5EF4-FFF2-40B4-BE49-F238E27FC236}">
                <a16:creationId xmlns:a16="http://schemas.microsoft.com/office/drawing/2014/main" id="{C7EC4651-8435-41C9-ABFF-518BAAEDA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nen dat">
            <a:extLst>
              <a:ext uri="{FF2B5EF4-FFF2-40B4-BE49-F238E27FC236}">
                <a16:creationId xmlns:a16="http://schemas.microsoft.com/office/drawing/2014/main" id="{C28DBEAB-3EC5-4C1A-9227-991BAE88B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97425"/>
            <a:ext cx="9144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cay mam">
            <a:extLst>
              <a:ext uri="{FF2B5EF4-FFF2-40B4-BE49-F238E27FC236}">
                <a16:creationId xmlns:a16="http://schemas.microsoft.com/office/drawing/2014/main" id="{18812901-67CB-4CA6-BF64-7686FE47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9" y="3789363"/>
            <a:ext cx="1316037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 descr="hai la">
            <a:extLst>
              <a:ext uri="{FF2B5EF4-FFF2-40B4-BE49-F238E27FC236}">
                <a16:creationId xmlns:a16="http://schemas.microsoft.com/office/drawing/2014/main" id="{71F125FE-4A05-464D-9EB6-06CEC2840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716338"/>
            <a:ext cx="5064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qua mam">
            <a:extLst>
              <a:ext uri="{FF2B5EF4-FFF2-40B4-BE49-F238E27FC236}">
                <a16:creationId xmlns:a16="http://schemas.microsoft.com/office/drawing/2014/main" id="{D8D4574F-0874-450A-A2D9-A25E5E730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4149725"/>
            <a:ext cx="6223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vuon len">
            <a:extLst>
              <a:ext uri="{FF2B5EF4-FFF2-40B4-BE49-F238E27FC236}">
                <a16:creationId xmlns:a16="http://schemas.microsoft.com/office/drawing/2014/main" id="{511E02A9-ADC8-4B31-84B9-3A6AADBCF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087938" y="3284538"/>
            <a:ext cx="2087562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nen dat2">
            <a:extLst>
              <a:ext uri="{FF2B5EF4-FFF2-40B4-BE49-F238E27FC236}">
                <a16:creationId xmlns:a16="http://schemas.microsoft.com/office/drawing/2014/main" id="{5DBC329E-95D8-48A9-9ACA-945B36551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 descr="MMAG00178_0000[1]">
            <a:extLst>
              <a:ext uri="{FF2B5EF4-FFF2-40B4-BE49-F238E27FC236}">
                <a16:creationId xmlns:a16="http://schemas.microsoft.com/office/drawing/2014/main" id="{27FF5281-E190-422F-9818-12B94CFC4E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61178" flipH="1">
            <a:off x="2711450" y="4437064"/>
            <a:ext cx="649288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MMAG00178_0000[1]">
            <a:extLst>
              <a:ext uri="{FF2B5EF4-FFF2-40B4-BE49-F238E27FC236}">
                <a16:creationId xmlns:a16="http://schemas.microsoft.com/office/drawing/2014/main" id="{6710E898-A1C7-4CA6-AA51-4C11707650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947" flipH="1">
            <a:off x="1524000" y="4076701"/>
            <a:ext cx="1047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MMAG00178_0000[1]">
            <a:extLst>
              <a:ext uri="{FF2B5EF4-FFF2-40B4-BE49-F238E27FC236}">
                <a16:creationId xmlns:a16="http://schemas.microsoft.com/office/drawing/2014/main" id="{9405AE3C-8E6B-441B-96E6-7AF4279B6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947" flipH="1">
            <a:off x="4800600" y="4652963"/>
            <a:ext cx="6477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12" descr="sun12[1]">
            <a:extLst>
              <a:ext uri="{FF2B5EF4-FFF2-40B4-BE49-F238E27FC236}">
                <a16:creationId xmlns:a16="http://schemas.microsoft.com/office/drawing/2014/main" id="{37F47607-5732-43A8-8203-BAEB43B86F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13213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Picture 13" descr="sun14[1]">
            <a:extLst>
              <a:ext uri="{FF2B5EF4-FFF2-40B4-BE49-F238E27FC236}">
                <a16:creationId xmlns:a16="http://schemas.microsoft.com/office/drawing/2014/main" id="{998A6668-700E-47AD-858C-93AA5D3389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333375"/>
            <a:ext cx="172878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19" dur="5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3.7037E-7 L -0.00226 -0.04236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13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23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3.7037E-6 L -0.07482 -0.06365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1.48148E-6 L 0 -0.15532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at troi moc">
            <a:extLst>
              <a:ext uri="{FF2B5EF4-FFF2-40B4-BE49-F238E27FC236}">
                <a16:creationId xmlns:a16="http://schemas.microsoft.com/office/drawing/2014/main" id="{70A0294D-A7C2-49B4-A9CF-8EDAD73B46B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nhanh cay">
            <a:extLst>
              <a:ext uri="{FF2B5EF4-FFF2-40B4-BE49-F238E27FC236}">
                <a16:creationId xmlns:a16="http://schemas.microsoft.com/office/drawing/2014/main" id="{4DBE4290-8250-4EBB-ACD0-3E4AAFD6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6" y="620713"/>
            <a:ext cx="2341563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mang troi">
            <a:extLst>
              <a:ext uri="{FF2B5EF4-FFF2-40B4-BE49-F238E27FC236}">
                <a16:creationId xmlns:a16="http://schemas.microsoft.com/office/drawing/2014/main" id="{7A14207B-1E1F-45AB-A0D5-3A74E6EBD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"/>
            <a:ext cx="4824412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nen dat">
            <a:extLst>
              <a:ext uri="{FF2B5EF4-FFF2-40B4-BE49-F238E27FC236}">
                <a16:creationId xmlns:a16="http://schemas.microsoft.com/office/drawing/2014/main" id="{75BEDCA2-C6F8-4564-9BB0-9B3B25445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5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vuon len">
            <a:extLst>
              <a:ext uri="{FF2B5EF4-FFF2-40B4-BE49-F238E27FC236}">
                <a16:creationId xmlns:a16="http://schemas.microsoft.com/office/drawing/2014/main" id="{6F3073FF-9858-4D8B-92D5-8EC414C95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232401" y="2206626"/>
            <a:ext cx="1870075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nen dat2">
            <a:extLst>
              <a:ext uri="{FF2B5EF4-FFF2-40B4-BE49-F238E27FC236}">
                <a16:creationId xmlns:a16="http://schemas.microsoft.com/office/drawing/2014/main" id="{B03F4867-4EBF-4E32-AC9E-D3BD6AEB0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vo mam 2">
            <a:extLst>
              <a:ext uri="{FF2B5EF4-FFF2-40B4-BE49-F238E27FC236}">
                <a16:creationId xmlns:a16="http://schemas.microsoft.com/office/drawing/2014/main" id="{8F046D4A-F42C-4170-9773-83977F493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3176588"/>
            <a:ext cx="406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9" descr="vo mam 1">
            <a:extLst>
              <a:ext uri="{FF2B5EF4-FFF2-40B4-BE49-F238E27FC236}">
                <a16:creationId xmlns:a16="http://schemas.microsoft.com/office/drawing/2014/main" id="{D3D90AEC-2B4D-476E-B53E-877758353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068638"/>
            <a:ext cx="52863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MMAG00178_0000[1]">
            <a:extLst>
              <a:ext uri="{FF2B5EF4-FFF2-40B4-BE49-F238E27FC236}">
                <a16:creationId xmlns:a16="http://schemas.microsoft.com/office/drawing/2014/main" id="{ED3D4711-F009-44BF-8336-EC603A17EE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5198" flipH="1">
            <a:off x="2711450" y="4437064"/>
            <a:ext cx="649288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MMAG00178_0000[1]">
            <a:extLst>
              <a:ext uri="{FF2B5EF4-FFF2-40B4-BE49-F238E27FC236}">
                <a16:creationId xmlns:a16="http://schemas.microsoft.com/office/drawing/2014/main" id="{44A54CA7-2422-4F9A-AC68-8F33C7AB52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3092" flipH="1">
            <a:off x="1703388" y="4365626"/>
            <a:ext cx="1047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MMAG00178_0000[1]">
            <a:extLst>
              <a:ext uri="{FF2B5EF4-FFF2-40B4-BE49-F238E27FC236}">
                <a16:creationId xmlns:a16="http://schemas.microsoft.com/office/drawing/2014/main" id="{314DE573-D2DF-4D6E-AA98-1667B1B5FE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947" flipH="1">
            <a:off x="6600825" y="4797425"/>
            <a:ext cx="6477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sun12[1]">
            <a:extLst>
              <a:ext uri="{FF2B5EF4-FFF2-40B4-BE49-F238E27FC236}">
                <a16:creationId xmlns:a16="http://schemas.microsoft.com/office/drawing/2014/main" id="{C3E25E14-7983-434F-BFEE-97D5DC5F33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13213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sun14[1]">
            <a:extLst>
              <a:ext uri="{FF2B5EF4-FFF2-40B4-BE49-F238E27FC236}">
                <a16:creationId xmlns:a16="http://schemas.microsoft.com/office/drawing/2014/main" id="{7D7B4205-7E4D-4AF3-92B0-AA918F387D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333375"/>
            <a:ext cx="172878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9" dur="3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11" dur="3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1157 C 0.00608 0.02013 0.00278 0.01967 0.00573 0.03518 C 0.00538 0.04351 0.00781 0.06203 -0.00052 0.06574 C -0.00156 0.06713 -0.00278 0.06828 -0.00364 0.0699 C -0.00521 0.07245 -0.00781 0.07824 -0.00781 0.07847 C -0.01302 0.11296 -0.01007 0.14513 -0.00885 0.1824 C -0.00868 0.1868 -0.00573 0.1949 -0.00573 0.19513 C -0.00538 0.20046 -0.00521 0.20601 -0.00469 0.21157 C -0.00399 0.21898 0.0007 0.22801 0.00365 0.23379 C 0.00556 0.2375 0.0066 0.24583 0.00781 0.25046 C 0.00816 0.25208 0.00938 0.25324 0.0099 0.25463 C 0.01198 0.26018 0.01285 0.26782 0.01406 0.27407 C 0.01372 0.2868 0.01927 0.31203 0.00886 0.32129 C 0.00764 0.32615 0.00625 0.32615 0.00365 0.32963 " pathEditMode="relative" rAng="0" ptsTypes="fffffffffffffA">
                                      <p:cBhvr>
                                        <p:cTn id="13" dur="3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590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0.00451 0.01805 0.00399 0.04189 -0.00417 0.05833 C -0.00399 0.06018 -0.00677 0.10185 0.00208 0.10972 C 0.00694 0.11944 0.00417 0.1162 0.00938 0.12083 C 0.01007 0.12222 0.01094 0.12361 0.01146 0.125 C 0.01198 0.12638 0.01198 0.12777 0.0125 0.12916 C 0.01372 0.13217 0.01667 0.1375 0.01667 0.1375 C 0.01944 0.15231 0.01563 0.17222 0.02083 0.18611 C 0.02292 0.19166 0.02847 0.19652 0.03229 0.2 C 0.03403 0.20671 0.03455 0.21134 0.03854 0.21666 C 0.04253 0.22199 0.04618 0.22754 0.04792 0.23472 C 0.04757 0.23611 0.0467 0.2375 0.04688 0.23888 C 0.04705 0.24189 0.04896 0.24722 0.04896 0.24722 C 0.04913 0.25162 0.04896 0.26736 0.05104 0.275 C 0.05243 0.28009 0.05521 0.28356 0.05625 0.28888 C 0.05833 0.29953 0.05729 0.30439 0.06667 0.30694 C 0.06962 0.31088 0.0717 0.31574 0.075 0.31944 C 0.08038 0.32546 0.0901 0.32638 0.09688 0.32638 " pathEditMode="relative" rAng="0" ptsTypes="fffffffffffffffffA">
                                      <p:cBhvr>
                                        <p:cTn id="15" dur="3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at troi moc">
            <a:extLst>
              <a:ext uri="{FF2B5EF4-FFF2-40B4-BE49-F238E27FC236}">
                <a16:creationId xmlns:a16="http://schemas.microsoft.com/office/drawing/2014/main" id="{3AA62470-7E42-40A8-958F-5647092198B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nen dat">
            <a:extLst>
              <a:ext uri="{FF2B5EF4-FFF2-40B4-BE49-F238E27FC236}">
                <a16:creationId xmlns:a16="http://schemas.microsoft.com/office/drawing/2014/main" id="{B42C2E79-B3AB-404A-8E7D-328B33AA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5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vuon len">
            <a:extLst>
              <a:ext uri="{FF2B5EF4-FFF2-40B4-BE49-F238E27FC236}">
                <a16:creationId xmlns:a16="http://schemas.microsoft.com/office/drawing/2014/main" id="{F568A434-5E16-4520-8364-E491817ED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235575" y="2208213"/>
            <a:ext cx="186690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nen dat2">
            <a:extLst>
              <a:ext uri="{FF2B5EF4-FFF2-40B4-BE49-F238E27FC236}">
                <a16:creationId xmlns:a16="http://schemas.microsoft.com/office/drawing/2014/main" id="{50256A2A-9815-41CA-861B-0FA547A46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ra hoa">
            <a:extLst>
              <a:ext uri="{FF2B5EF4-FFF2-40B4-BE49-F238E27FC236}">
                <a16:creationId xmlns:a16="http://schemas.microsoft.com/office/drawing/2014/main" id="{B16A4595-8824-4A44-BEB3-C7AA46174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620713"/>
            <a:ext cx="2846388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MMAG00178_0000[1]">
            <a:extLst>
              <a:ext uri="{FF2B5EF4-FFF2-40B4-BE49-F238E27FC236}">
                <a16:creationId xmlns:a16="http://schemas.microsoft.com/office/drawing/2014/main" id="{19B763BC-9501-43BB-B562-E4AC599F6C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5198" flipH="1">
            <a:off x="2711450" y="4437064"/>
            <a:ext cx="649288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MMAG00178_0000[1]">
            <a:extLst>
              <a:ext uri="{FF2B5EF4-FFF2-40B4-BE49-F238E27FC236}">
                <a16:creationId xmlns:a16="http://schemas.microsoft.com/office/drawing/2014/main" id="{94219688-AEC8-4EA4-9E13-64884AAAE1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947" flipH="1">
            <a:off x="1524000" y="4221164"/>
            <a:ext cx="1047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MMAG00178_0000[1]">
            <a:extLst>
              <a:ext uri="{FF2B5EF4-FFF2-40B4-BE49-F238E27FC236}">
                <a16:creationId xmlns:a16="http://schemas.microsoft.com/office/drawing/2014/main" id="{9DAA87D4-55A5-415F-AAF0-8CA5CA8672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15894" flipH="1">
            <a:off x="2279650" y="4508500"/>
            <a:ext cx="6477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sun12[1]">
            <a:extLst>
              <a:ext uri="{FF2B5EF4-FFF2-40B4-BE49-F238E27FC236}">
                <a16:creationId xmlns:a16="http://schemas.microsoft.com/office/drawing/2014/main" id="{37095DA3-087D-475D-ABE4-9C293E67F6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13213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sun14[1]">
            <a:extLst>
              <a:ext uri="{FF2B5EF4-FFF2-40B4-BE49-F238E27FC236}">
                <a16:creationId xmlns:a16="http://schemas.microsoft.com/office/drawing/2014/main" id="{6FCADBBB-B5AF-449F-9A59-9CA89FE8C2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60351"/>
            <a:ext cx="18351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Picture 12" descr="3d butterfly">
            <a:extLst>
              <a:ext uri="{FF2B5EF4-FFF2-40B4-BE49-F238E27FC236}">
                <a16:creationId xmlns:a16="http://schemas.microsoft.com/office/drawing/2014/main" id="{E5B6FCB7-D1D0-437B-BE79-1069F77D9C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7625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3d butterfly">
            <a:extLst>
              <a:ext uri="{FF2B5EF4-FFF2-40B4-BE49-F238E27FC236}">
                <a16:creationId xmlns:a16="http://schemas.microsoft.com/office/drawing/2014/main" id="{65B12694-DE2D-4D33-9C14-AF44AA8E5C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49726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8" name="Picture 14" descr="3d butterfly">
            <a:extLst>
              <a:ext uri="{FF2B5EF4-FFF2-40B4-BE49-F238E27FC236}">
                <a16:creationId xmlns:a16="http://schemas.microsoft.com/office/drawing/2014/main" id="{7D06A60A-124C-441F-8FE9-D30FC96976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1557339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9" name="Picture 15" descr="3d butterfly">
            <a:extLst>
              <a:ext uri="{FF2B5EF4-FFF2-40B4-BE49-F238E27FC236}">
                <a16:creationId xmlns:a16="http://schemas.microsoft.com/office/drawing/2014/main" id="{2D3F08D2-0519-4F9E-966A-252A1B4BB5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1017">
            <a:off x="4489451" y="16510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bonguamoi">
            <a:extLst>
              <a:ext uri="{FF2B5EF4-FFF2-40B4-BE49-F238E27FC236}">
                <a16:creationId xmlns:a16="http://schemas.microsoft.com/office/drawing/2014/main" id="{10E9E497-37D4-416F-8AF5-6C89D8A34D6E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4292601"/>
            <a:ext cx="1885950" cy="2517775"/>
          </a:xfr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at troi moc">
            <a:extLst>
              <a:ext uri="{FF2B5EF4-FFF2-40B4-BE49-F238E27FC236}">
                <a16:creationId xmlns:a16="http://schemas.microsoft.com/office/drawing/2014/main" id="{FE603E54-58B4-477E-B282-AAFAC7E7A9C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nen dat">
            <a:extLst>
              <a:ext uri="{FF2B5EF4-FFF2-40B4-BE49-F238E27FC236}">
                <a16:creationId xmlns:a16="http://schemas.microsoft.com/office/drawing/2014/main" id="{D955EB2F-65EB-4A3B-84E2-9C766EF01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5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vuon len">
            <a:extLst>
              <a:ext uri="{FF2B5EF4-FFF2-40B4-BE49-F238E27FC236}">
                <a16:creationId xmlns:a16="http://schemas.microsoft.com/office/drawing/2014/main" id="{82C578F0-5498-4079-A3C2-A3DF1BE29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235575" y="2208213"/>
            <a:ext cx="186690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nen dat2">
            <a:extLst>
              <a:ext uri="{FF2B5EF4-FFF2-40B4-BE49-F238E27FC236}">
                <a16:creationId xmlns:a16="http://schemas.microsoft.com/office/drawing/2014/main" id="{4DD68282-1F74-4D98-9728-D9591C288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ra qua">
            <a:extLst>
              <a:ext uri="{FF2B5EF4-FFF2-40B4-BE49-F238E27FC236}">
                <a16:creationId xmlns:a16="http://schemas.microsoft.com/office/drawing/2014/main" id="{F91E944C-7329-4A84-AE89-D372A1C0E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228601"/>
            <a:ext cx="1800225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MMAG00178_0000[1]">
            <a:extLst>
              <a:ext uri="{FF2B5EF4-FFF2-40B4-BE49-F238E27FC236}">
                <a16:creationId xmlns:a16="http://schemas.microsoft.com/office/drawing/2014/main" id="{1D73DF22-4B3A-48A6-BD6B-BC24DC04C6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5198" flipH="1">
            <a:off x="2711450" y="4437064"/>
            <a:ext cx="649288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MMAG00178_0000[1]">
            <a:extLst>
              <a:ext uri="{FF2B5EF4-FFF2-40B4-BE49-F238E27FC236}">
                <a16:creationId xmlns:a16="http://schemas.microsoft.com/office/drawing/2014/main" id="{DA899833-B5FC-4C50-AB5F-D8AC6DB405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947" flipH="1">
            <a:off x="1524000" y="4292601"/>
            <a:ext cx="1047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MMAG00178_0000[1]">
            <a:extLst>
              <a:ext uri="{FF2B5EF4-FFF2-40B4-BE49-F238E27FC236}">
                <a16:creationId xmlns:a16="http://schemas.microsoft.com/office/drawing/2014/main" id="{EC12665C-5F12-44AA-A4C7-9B929484F6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947" flipH="1">
            <a:off x="3359150" y="4292600"/>
            <a:ext cx="6477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1" descr="sun12[1]">
            <a:extLst>
              <a:ext uri="{FF2B5EF4-FFF2-40B4-BE49-F238E27FC236}">
                <a16:creationId xmlns:a16="http://schemas.microsoft.com/office/drawing/2014/main" id="{3406FE38-A2FB-48B5-AB2E-CB98C89F7D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304800"/>
            <a:ext cx="313213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2" descr="sun14[1]">
            <a:extLst>
              <a:ext uri="{FF2B5EF4-FFF2-40B4-BE49-F238E27FC236}">
                <a16:creationId xmlns:a16="http://schemas.microsoft.com/office/drawing/2014/main" id="{6A52E98A-BCA0-4726-8258-92A9A0989A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60351"/>
            <a:ext cx="18351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3" descr="3d butterfly">
            <a:extLst>
              <a:ext uri="{FF2B5EF4-FFF2-40B4-BE49-F238E27FC236}">
                <a16:creationId xmlns:a16="http://schemas.microsoft.com/office/drawing/2014/main" id="{56933B5F-2C1F-440F-AA8B-CE90578A9D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4581526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>
            <a:extLst>
              <a:ext uri="{FF2B5EF4-FFF2-40B4-BE49-F238E27FC236}">
                <a16:creationId xmlns:a16="http://schemas.microsoft.com/office/drawing/2014/main" id="{FFC2A12C-5C92-407D-856E-9D5CE0B3E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1" y="1509714"/>
            <a:ext cx="4824413" cy="4968875"/>
          </a:xfrm>
          <a:prstGeom prst="ellipse">
            <a:avLst/>
          </a:prstGeom>
          <a:solidFill>
            <a:schemeClr val="accent1"/>
          </a:solidFill>
          <a:ln w="444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6324" name="Picture 4" descr="vong 1">
            <a:extLst>
              <a:ext uri="{FF2B5EF4-FFF2-40B4-BE49-F238E27FC236}">
                <a16:creationId xmlns:a16="http://schemas.microsoft.com/office/drawing/2014/main" id="{B1765C53-40F6-495A-B09C-04ABD3D63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838201"/>
            <a:ext cx="18716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vong 3">
            <a:extLst>
              <a:ext uri="{FF2B5EF4-FFF2-40B4-BE49-F238E27FC236}">
                <a16:creationId xmlns:a16="http://schemas.microsoft.com/office/drawing/2014/main" id="{7D10300B-30AE-4EEB-923E-71A725664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2743200"/>
            <a:ext cx="180022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 descr="vong 4">
            <a:extLst>
              <a:ext uri="{FF2B5EF4-FFF2-40B4-BE49-F238E27FC236}">
                <a16:creationId xmlns:a16="http://schemas.microsoft.com/office/drawing/2014/main" id="{58C7E7F2-6040-4BF3-ADB0-1F7E3D6F2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4572001"/>
            <a:ext cx="195421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 descr="vong 5">
            <a:extLst>
              <a:ext uri="{FF2B5EF4-FFF2-40B4-BE49-F238E27FC236}">
                <a16:creationId xmlns:a16="http://schemas.microsoft.com/office/drawing/2014/main" id="{7F2E940A-7BF2-4F1B-89B0-7546748AD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46638"/>
            <a:ext cx="1963738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8" descr="vong 6">
            <a:extLst>
              <a:ext uri="{FF2B5EF4-FFF2-40B4-BE49-F238E27FC236}">
                <a16:creationId xmlns:a16="http://schemas.microsoft.com/office/drawing/2014/main" id="{085F3EE1-B07F-486D-BE6D-DBE218461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0"/>
            <a:ext cx="21082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9" descr="vong 2">
            <a:extLst>
              <a:ext uri="{FF2B5EF4-FFF2-40B4-BE49-F238E27FC236}">
                <a16:creationId xmlns:a16="http://schemas.microsoft.com/office/drawing/2014/main" id="{781B6679-26BD-4FB0-B000-605B7E600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838200"/>
            <a:ext cx="18002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0" name="Line 10">
            <a:extLst>
              <a:ext uri="{FF2B5EF4-FFF2-40B4-BE49-F238E27FC236}">
                <a16:creationId xmlns:a16="http://schemas.microsoft.com/office/drawing/2014/main" id="{7B981CA8-C384-4E50-A027-8EB50DAFE7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8650" y="1789113"/>
            <a:ext cx="647700" cy="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1" name="Line 11">
            <a:extLst>
              <a:ext uri="{FF2B5EF4-FFF2-40B4-BE49-F238E27FC236}">
                <a16:creationId xmlns:a16="http://schemas.microsoft.com/office/drawing/2014/main" id="{AAF902D1-1B58-4B34-839E-9FF2E88072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943600"/>
            <a:ext cx="647700" cy="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2" name="Line 12">
            <a:extLst>
              <a:ext uri="{FF2B5EF4-FFF2-40B4-BE49-F238E27FC236}">
                <a16:creationId xmlns:a16="http://schemas.microsoft.com/office/drawing/2014/main" id="{D0C748A2-F669-49C6-9E71-207AA25EA510}"/>
              </a:ext>
            </a:extLst>
          </p:cNvPr>
          <p:cNvSpPr>
            <a:spLocks noChangeShapeType="1"/>
          </p:cNvSpPr>
          <p:nvPr/>
        </p:nvSpPr>
        <p:spPr bwMode="auto">
          <a:xfrm rot="3000000">
            <a:off x="7572375" y="2600325"/>
            <a:ext cx="647700" cy="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3" name="Line 13">
            <a:extLst>
              <a:ext uri="{FF2B5EF4-FFF2-40B4-BE49-F238E27FC236}">
                <a16:creationId xmlns:a16="http://schemas.microsoft.com/office/drawing/2014/main" id="{BF843CD6-A512-49AE-894E-5AC807541C06}"/>
              </a:ext>
            </a:extLst>
          </p:cNvPr>
          <p:cNvSpPr>
            <a:spLocks noChangeShapeType="1"/>
          </p:cNvSpPr>
          <p:nvPr/>
        </p:nvSpPr>
        <p:spPr bwMode="auto">
          <a:xfrm rot="6600000" flipH="1" flipV="1">
            <a:off x="7977188" y="4672013"/>
            <a:ext cx="619125" cy="11430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4" name="Line 14">
            <a:extLst>
              <a:ext uri="{FF2B5EF4-FFF2-40B4-BE49-F238E27FC236}">
                <a16:creationId xmlns:a16="http://schemas.microsoft.com/office/drawing/2014/main" id="{6E8482BD-639F-48D0-BAA3-B4D99ABBA6B8}"/>
              </a:ext>
            </a:extLst>
          </p:cNvPr>
          <p:cNvSpPr>
            <a:spLocks noChangeShapeType="1"/>
          </p:cNvSpPr>
          <p:nvPr/>
        </p:nvSpPr>
        <p:spPr bwMode="auto">
          <a:xfrm rot="17700000">
            <a:off x="3913188" y="2762250"/>
            <a:ext cx="647700" cy="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35" name="Line 15">
            <a:extLst>
              <a:ext uri="{FF2B5EF4-FFF2-40B4-BE49-F238E27FC236}">
                <a16:creationId xmlns:a16="http://schemas.microsoft.com/office/drawing/2014/main" id="{1E2D9DA8-F6C1-4D25-8322-46EAAB533B43}"/>
              </a:ext>
            </a:extLst>
          </p:cNvPr>
          <p:cNvSpPr>
            <a:spLocks noChangeShapeType="1"/>
          </p:cNvSpPr>
          <p:nvPr/>
        </p:nvSpPr>
        <p:spPr bwMode="auto">
          <a:xfrm rot="15000000">
            <a:off x="3638550" y="5124450"/>
            <a:ext cx="647700" cy="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19" name="WordArt 16">
            <a:extLst>
              <a:ext uri="{FF2B5EF4-FFF2-40B4-BE49-F238E27FC236}">
                <a16:creationId xmlns:a16="http://schemas.microsoft.com/office/drawing/2014/main" id="{6307400F-407D-44F4-A2D4-2F6CD77530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22700" y="457200"/>
            <a:ext cx="4495800" cy="198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9902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kern="10">
                <a:ln w="317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ĐỜI CỦA CÂY</a:t>
            </a:r>
          </a:p>
        </p:txBody>
      </p:sp>
      <p:pic>
        <p:nvPicPr>
          <p:cNvPr id="21520" name="Picture 18" descr="0015">
            <a:extLst>
              <a:ext uri="{FF2B5EF4-FFF2-40B4-BE49-F238E27FC236}">
                <a16:creationId xmlns:a16="http://schemas.microsoft.com/office/drawing/2014/main" id="{2106775F-E3C9-4B8E-9CD6-0928FDF8BC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76" y="4254500"/>
            <a:ext cx="9620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9" descr="0015">
            <a:extLst>
              <a:ext uri="{FF2B5EF4-FFF2-40B4-BE49-F238E27FC236}">
                <a16:creationId xmlns:a16="http://schemas.microsoft.com/office/drawing/2014/main" id="{594C54CD-EDDD-4E0C-B303-FE7C7F0FD7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305300"/>
            <a:ext cx="9620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20" descr="0015">
            <a:extLst>
              <a:ext uri="{FF2B5EF4-FFF2-40B4-BE49-F238E27FC236}">
                <a16:creationId xmlns:a16="http://schemas.microsoft.com/office/drawing/2014/main" id="{355F735B-16F0-4047-945B-DB23730DE3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6019800"/>
            <a:ext cx="3159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76642E7B-48A8-4858-983F-41A6D368F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>
                <a:solidFill>
                  <a:srgbClr val="FF0066"/>
                </a:solidFill>
              </a:rPr>
              <a:t>Phần</a:t>
            </a:r>
            <a:r>
              <a:rPr lang="en-US" altLang="en-US" sz="2100">
                <a:solidFill>
                  <a:srgbClr val="FF0066"/>
                </a:solidFill>
              </a:rPr>
              <a:t> </a:t>
            </a:r>
            <a:r>
              <a:rPr lang="en-US" altLang="en-US" sz="3000">
                <a:solidFill>
                  <a:srgbClr val="FF0066"/>
                </a:solidFill>
              </a:rPr>
              <a:t>mở rộng</a:t>
            </a:r>
            <a:r>
              <a:rPr lang="en-US" altLang="en-US" sz="2100">
                <a:solidFill>
                  <a:srgbClr val="FF0066"/>
                </a:solidFill>
              </a:rPr>
              <a:t>: măng mọc từ gốc cây tre mẹ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7BC1AAE-BDC4-4B4A-8C1C-70E80AD2CD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7593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0116" name="Picture 4" descr="3">
            <a:extLst>
              <a:ext uri="{FF2B5EF4-FFF2-40B4-BE49-F238E27FC236}">
                <a16:creationId xmlns:a16="http://schemas.microsoft.com/office/drawing/2014/main" id="{B194B49D-678B-42BF-8B72-1A129215D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5588F841-E0DC-40C4-B3C5-6305F5D7C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3000"/>
              <a:t>Cây thiết mộc lan,mọc nhiều mầm ở thân cây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48B2D95-E0A6-4149-B524-AFFE3CB51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8229600" cy="48768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5957" name="Picture 5" descr="ImageView[1]">
            <a:extLst>
              <a:ext uri="{FF2B5EF4-FFF2-40B4-BE49-F238E27FC236}">
                <a16:creationId xmlns:a16="http://schemas.microsoft.com/office/drawing/2014/main" id="{9950D9C6-7CEA-435B-BE9C-7F50BC061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ay tao nho copy">
            <a:extLst>
              <a:ext uri="{FF2B5EF4-FFF2-40B4-BE49-F238E27FC236}">
                <a16:creationId xmlns:a16="http://schemas.microsoft.com/office/drawing/2014/main" id="{7C244738-D523-485E-A616-D32773624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990601"/>
            <a:ext cx="3241675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3" descr="anistars3">
            <a:extLst>
              <a:ext uri="{FF2B5EF4-FFF2-40B4-BE49-F238E27FC236}">
                <a16:creationId xmlns:a16="http://schemas.microsoft.com/office/drawing/2014/main" id="{BDFFDC8B-A25C-4ABF-B2EC-8ECB90B2DF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-457200"/>
            <a:ext cx="17811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4" name="Text Box 4">
            <a:extLst>
              <a:ext uri="{FF2B5EF4-FFF2-40B4-BE49-F238E27FC236}">
                <a16:creationId xmlns:a16="http://schemas.microsoft.com/office/drawing/2014/main" id="{949A7D03-9222-409C-A5FA-6CBE829C3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1844676"/>
            <a:ext cx="5832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endParaRPr lang="en-US" altLang="en-US" sz="2800">
              <a:solidFill>
                <a:srgbClr val="0033CC"/>
              </a:solidFill>
              <a:latin typeface=".VnTifani Heavy" pitchFamily="34" charset="0"/>
              <a:cs typeface="Arial" panose="020B0604020202020204" pitchFamily="34" charset="0"/>
            </a:endParaRPr>
          </a:p>
        </p:txBody>
      </p:sp>
      <p:sp>
        <p:nvSpPr>
          <p:cNvPr id="184325" name="Text Box 5">
            <a:extLst>
              <a:ext uri="{FF2B5EF4-FFF2-40B4-BE49-F238E27FC236}">
                <a16:creationId xmlns:a16="http://schemas.microsoft.com/office/drawing/2014/main" id="{5452D69A-26EA-4C9B-8888-B53A0D974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3573464"/>
            <a:ext cx="6408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  <a:latin typeface=".VnAristote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026" name="Object 6">
            <a:extLst>
              <a:ext uri="{FF2B5EF4-FFF2-40B4-BE49-F238E27FC236}">
                <a16:creationId xmlns:a16="http://schemas.microsoft.com/office/drawing/2014/main" id="{87D12A1A-FF76-47F9-B31C-915AFD32750D}"/>
              </a:ext>
            </a:extLst>
          </p:cNvPr>
          <p:cNvGraphicFramePr>
            <a:graphicFrameLocks noChangeAspect="1"/>
          </p:cNvGraphicFramePr>
          <p:nvPr>
            <p:ph/>
          </p:nvPr>
        </p:nvGraphicFramePr>
        <p:xfrm>
          <a:off x="1524001" y="0"/>
          <a:ext cx="26273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6" imgW="3531960" imgH="4445640" progId="MS_ClipArt_Gallery.2">
                  <p:embed/>
                </p:oleObj>
              </mc:Choice>
              <mc:Fallback>
                <p:oleObj name="Clip" r:id="rId6" imgW="3531960" imgH="4445640" progId="MS_ClipArt_Gallery.2">
                  <p:embed/>
                  <p:pic>
                    <p:nvPicPr>
                      <p:cNvPr id="1026" name="Object 6">
                        <a:extLst>
                          <a:ext uri="{FF2B5EF4-FFF2-40B4-BE49-F238E27FC236}">
                            <a16:creationId xmlns:a16="http://schemas.microsoft.com/office/drawing/2014/main" id="{87D12A1A-FF76-47F9-B31C-915AFD3275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0"/>
                        <a:ext cx="26273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6" name="WordArt 16">
            <a:extLst>
              <a:ext uri="{FF2B5EF4-FFF2-40B4-BE49-F238E27FC236}">
                <a16:creationId xmlns:a16="http://schemas.microsoft.com/office/drawing/2014/main" id="{73BBDFCA-781D-4E14-B27C-8A712FC1E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1" y="762000"/>
            <a:ext cx="8067675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*       </a:t>
            </a:r>
            <a:r>
              <a:rPr lang="vi-VN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vi-VN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1: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chuyện về cây xanh</a:t>
            </a:r>
            <a:endParaRPr lang="en-US" sz="2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13" descr="anistars3">
            <a:extLst>
              <a:ext uri="{FF2B5EF4-FFF2-40B4-BE49-F238E27FC236}">
                <a16:creationId xmlns:a16="http://schemas.microsoft.com/office/drawing/2014/main" id="{84F5D85B-3A20-4BEC-A70C-AD97FB51AE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-457200"/>
            <a:ext cx="17811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3" descr="anistars3">
            <a:extLst>
              <a:ext uri="{FF2B5EF4-FFF2-40B4-BE49-F238E27FC236}">
                <a16:creationId xmlns:a16="http://schemas.microsoft.com/office/drawing/2014/main" id="{90C569E0-75E4-4503-914F-B3284F31C7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-381000"/>
            <a:ext cx="17811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3" descr="anistars3">
            <a:extLst>
              <a:ext uri="{FF2B5EF4-FFF2-40B4-BE49-F238E27FC236}">
                <a16:creationId xmlns:a16="http://schemas.microsoft.com/office/drawing/2014/main" id="{A3D68933-D69C-48FF-9512-3F23AF4994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-533400"/>
            <a:ext cx="17811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3" descr="anistars3">
            <a:extLst>
              <a:ext uri="{FF2B5EF4-FFF2-40B4-BE49-F238E27FC236}">
                <a16:creationId xmlns:a16="http://schemas.microsoft.com/office/drawing/2014/main" id="{E9CCF7D2-6B7D-43D0-AC8B-1F3061F668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-533400"/>
            <a:ext cx="17811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anistars3">
            <a:extLst>
              <a:ext uri="{FF2B5EF4-FFF2-40B4-BE49-F238E27FC236}">
                <a16:creationId xmlns:a16="http://schemas.microsoft.com/office/drawing/2014/main" id="{A9065F5F-1115-4401-9DF8-D0923D57F9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6" y="-685800"/>
            <a:ext cx="17811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/>
      <p:bldP spid="1843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oat_hinh096">
            <a:extLst>
              <a:ext uri="{FF2B5EF4-FFF2-40B4-BE49-F238E27FC236}">
                <a16:creationId xmlns:a16="http://schemas.microsoft.com/office/drawing/2014/main" id="{33EC3A3E-B103-4D91-AC81-468CA24B3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 descr="HOURGL_1">
            <a:extLst>
              <a:ext uri="{FF2B5EF4-FFF2-40B4-BE49-F238E27FC236}">
                <a16:creationId xmlns:a16="http://schemas.microsoft.com/office/drawing/2014/main" id="{86F68DFA-FCC1-4731-ABA7-ED8C3EC538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581401"/>
            <a:ext cx="7016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 descr="3d butterfly">
            <a:extLst>
              <a:ext uri="{FF2B5EF4-FFF2-40B4-BE49-F238E27FC236}">
                <a16:creationId xmlns:a16="http://schemas.microsoft.com/office/drawing/2014/main" id="{17804C36-105F-4748-9FB4-4ED87C97B5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4924">
            <a:off x="4703763" y="5468938"/>
            <a:ext cx="115093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DECOR033">
            <a:extLst>
              <a:ext uri="{FF2B5EF4-FFF2-40B4-BE49-F238E27FC236}">
                <a16:creationId xmlns:a16="http://schemas.microsoft.com/office/drawing/2014/main" id="{D4C623F7-15CA-4B84-8DE8-2A208D836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766889"/>
            <a:ext cx="249555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6">
            <a:extLst>
              <a:ext uri="{FF2B5EF4-FFF2-40B4-BE49-F238E27FC236}">
                <a16:creationId xmlns:a16="http://schemas.microsoft.com/office/drawing/2014/main" id="{19524EB9-912C-45AA-8716-3B8C5C14F6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1" y="762001"/>
          <a:ext cx="5040313" cy="485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orelDRAW" r:id="rId7" imgW="4097417" imgH="3946446" progId="CorelDRAW.Graphic.11">
                  <p:embed/>
                </p:oleObj>
              </mc:Choice>
              <mc:Fallback>
                <p:oleObj name="CorelDRAW" r:id="rId7" imgW="4097417" imgH="3946446" progId="CorelDRAW.Graphic.11">
                  <p:embed/>
                  <p:pic>
                    <p:nvPicPr>
                      <p:cNvPr id="2050" name="Object 6">
                        <a:extLst>
                          <a:ext uri="{FF2B5EF4-FFF2-40B4-BE49-F238E27FC236}">
                            <a16:creationId xmlns:a16="http://schemas.microsoft.com/office/drawing/2014/main" id="{19524EB9-912C-45AA-8716-3B8C5C14F6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1" y="762001"/>
                        <a:ext cx="5040313" cy="485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Oval 7">
            <a:extLst>
              <a:ext uri="{FF2B5EF4-FFF2-40B4-BE49-F238E27FC236}">
                <a16:creationId xmlns:a16="http://schemas.microsoft.com/office/drawing/2014/main" id="{89009B40-AC01-4B12-A6FA-11B785040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0" y="2357438"/>
            <a:ext cx="1581150" cy="168116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61448" name="Picture 8" descr="3d butterfly">
            <a:extLst>
              <a:ext uri="{FF2B5EF4-FFF2-40B4-BE49-F238E27FC236}">
                <a16:creationId xmlns:a16="http://schemas.microsoft.com/office/drawing/2014/main" id="{1CFC6937-5C8E-4DAD-A751-FC1CCEC864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8621">
            <a:off x="8077200" y="1"/>
            <a:ext cx="21336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9" name="Oval 9">
            <a:hlinkClick r:id="rId9" action="ppaction://hlinksldjump"/>
            <a:extLst>
              <a:ext uri="{FF2B5EF4-FFF2-40B4-BE49-F238E27FC236}">
                <a16:creationId xmlns:a16="http://schemas.microsoft.com/office/drawing/2014/main" id="{6DB65FF9-700A-41C7-8713-5B7102C62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4" y="765175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1</a:t>
            </a:r>
          </a:p>
        </p:txBody>
      </p:sp>
      <p:sp>
        <p:nvSpPr>
          <p:cNvPr id="61450" name="Oval 10">
            <a:hlinkClick r:id="rId10" action="ppaction://hlinksldjump"/>
            <a:extLst>
              <a:ext uri="{FF2B5EF4-FFF2-40B4-BE49-F238E27FC236}">
                <a16:creationId xmlns:a16="http://schemas.microsoft.com/office/drawing/2014/main" id="{854B5CAC-C599-4938-98FE-D42D1BAA4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6" y="2111375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2</a:t>
            </a:r>
          </a:p>
        </p:txBody>
      </p:sp>
      <p:sp>
        <p:nvSpPr>
          <p:cNvPr id="61451" name="Oval 11">
            <a:hlinkClick r:id="rId11" action="ppaction://hlinksldjump"/>
            <a:extLst>
              <a:ext uri="{FF2B5EF4-FFF2-40B4-BE49-F238E27FC236}">
                <a16:creationId xmlns:a16="http://schemas.microsoft.com/office/drawing/2014/main" id="{54FFC1C5-DDBF-4077-86A6-1BE67C3AC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5026" y="4487864"/>
            <a:ext cx="790575" cy="731837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3</a:t>
            </a:r>
          </a:p>
        </p:txBody>
      </p:sp>
      <p:sp>
        <p:nvSpPr>
          <p:cNvPr id="61452" name="Oval 12">
            <a:hlinkClick r:id="rId12" action="ppaction://hlinksldjump"/>
            <a:extLst>
              <a:ext uri="{FF2B5EF4-FFF2-40B4-BE49-F238E27FC236}">
                <a16:creationId xmlns:a16="http://schemas.microsoft.com/office/drawing/2014/main" id="{C15E070D-47FF-4347-BF22-5EA291E47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301" y="4525964"/>
            <a:ext cx="790575" cy="731837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4</a:t>
            </a:r>
          </a:p>
        </p:txBody>
      </p:sp>
      <p:sp>
        <p:nvSpPr>
          <p:cNvPr id="61453" name="Oval 13">
            <a:hlinkClick r:id="rId13" action="ppaction://hlinksldjump"/>
            <a:extLst>
              <a:ext uri="{FF2B5EF4-FFF2-40B4-BE49-F238E27FC236}">
                <a16:creationId xmlns:a16="http://schemas.microsoft.com/office/drawing/2014/main" id="{60BFDE7B-B19C-4211-8CD6-282F52512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1" y="2819400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6</a:t>
            </a:r>
          </a:p>
        </p:txBody>
      </p:sp>
      <p:sp>
        <p:nvSpPr>
          <p:cNvPr id="61454" name="Oval 14">
            <a:hlinkClick r:id="rId14" action="ppaction://hlinksldjump"/>
            <a:extLst>
              <a:ext uri="{FF2B5EF4-FFF2-40B4-BE49-F238E27FC236}">
                <a16:creationId xmlns:a16="http://schemas.microsoft.com/office/drawing/2014/main" id="{DF8923D6-1013-41B8-BF68-55917CD5A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4" y="2111375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5</a:t>
            </a:r>
          </a:p>
        </p:txBody>
      </p:sp>
      <p:sp>
        <p:nvSpPr>
          <p:cNvPr id="61459" name="WordArt 19">
            <a:extLst>
              <a:ext uri="{FF2B5EF4-FFF2-40B4-BE49-F238E27FC236}">
                <a16:creationId xmlns:a16="http://schemas.microsoft.com/office/drawing/2014/main" id="{64FE4E71-E641-44B3-BDA7-96BB7A944E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0"/>
            <a:ext cx="32766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Auchon"/>
              </a:rPr>
              <a:t>GIAÛI CAÂU ÑOÁ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556 C -0.10104 -0.025 -0.2019 -0.05555 -0.25781 0.00348 C -0.31354 0.06273 -0.32187 0.30185 -0.33472 0.36181 " pathEditMode="relative" rAng="0" ptsTypes="aaA">
                                      <p:cBhvr>
                                        <p:cTn id="65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3.7037E-6 C 0.22899 -0.05741 0.45764 -0.11459 0.50781 -0.23264 C 0.55799 -0.35116 0.39462 -0.6419 0.30122 -0.71088 C 0.20799 -0.77963 0.07778 -0.71297 -0.05226 -0.6463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-3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3"/>
                  </p:tgtEl>
                </p:cond>
              </p:nextCondLst>
            </p:seq>
          </p:childTnLst>
        </p:cTn>
      </p:par>
    </p:tnLst>
    <p:bldLst>
      <p:bldP spid="61449" grpId="0" animBg="1"/>
      <p:bldP spid="61450" grpId="0" animBg="1"/>
      <p:bldP spid="61451" grpId="0" animBg="1"/>
      <p:bldP spid="61452" grpId="0" animBg="1"/>
      <p:bldP spid="61453" grpId="0" animBg="1"/>
      <p:bldP spid="614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_S_Template_Children_D01_3336x2334">
            <a:extLst>
              <a:ext uri="{FF2B5EF4-FFF2-40B4-BE49-F238E27FC236}">
                <a16:creationId xmlns:a16="http://schemas.microsoft.com/office/drawing/2014/main" id="{0D843F8E-07E1-4EA9-A8F1-E1324D07D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>
            <a:extLst>
              <a:ext uri="{FF2B5EF4-FFF2-40B4-BE49-F238E27FC236}">
                <a16:creationId xmlns:a16="http://schemas.microsoft.com/office/drawing/2014/main" id="{E5216572-A766-4CE5-BCA5-EFE1F6020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5800" y="1219201"/>
            <a:ext cx="4679950" cy="2881313"/>
          </a:xfrm>
        </p:spPr>
        <p:txBody>
          <a:bodyPr/>
          <a:lstStyle/>
          <a:p>
            <a:pPr eaLnBrk="1" hangingPunct="1"/>
            <a:r>
              <a:rPr lang="en-US" altLang="en-US" sz="3400">
                <a:solidFill>
                  <a:srgbClr val="FF33CC"/>
                </a:solidFill>
              </a:rPr>
              <a:t>Tôi là hạt nhỏ</a:t>
            </a:r>
            <a:br>
              <a:rPr lang="en-US" altLang="en-US" sz="3400">
                <a:solidFill>
                  <a:srgbClr val="FF33CC"/>
                </a:solidFill>
              </a:rPr>
            </a:br>
            <a:r>
              <a:rPr lang="en-US" altLang="en-US" sz="3400">
                <a:solidFill>
                  <a:srgbClr val="FF33CC"/>
                </a:solidFill>
              </a:rPr>
              <a:t>Muốn trở thành cây</a:t>
            </a:r>
            <a:br>
              <a:rPr lang="en-US" altLang="en-US" sz="3400">
                <a:solidFill>
                  <a:srgbClr val="FF33CC"/>
                </a:solidFill>
              </a:rPr>
            </a:br>
            <a:r>
              <a:rPr lang="en-US" altLang="en-US" sz="3400">
                <a:solidFill>
                  <a:srgbClr val="FF33CC"/>
                </a:solidFill>
              </a:rPr>
              <a:t>Bé phải làm gì?</a:t>
            </a:r>
            <a:br>
              <a:rPr lang="en-US" altLang="en-US" sz="3400">
                <a:solidFill>
                  <a:srgbClr val="FF33CC"/>
                </a:solidFill>
              </a:rPr>
            </a:br>
            <a:r>
              <a:rPr lang="en-US" altLang="en-US" sz="3400">
                <a:solidFill>
                  <a:srgbClr val="FF33CC"/>
                </a:solidFill>
              </a:rPr>
              <a:t>Nói cho cô biết?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AC28811-82B6-4F2A-B34A-0F5181C3CA53}"/>
              </a:ext>
            </a:extLst>
          </p:cNvPr>
          <p:cNvGrpSpPr>
            <a:grpSpLocks/>
          </p:cNvGrpSpPr>
          <p:nvPr/>
        </p:nvGrpSpPr>
        <p:grpSpPr bwMode="auto">
          <a:xfrm>
            <a:off x="8918576" y="50801"/>
            <a:ext cx="1800225" cy="1666875"/>
            <a:chOff x="480" y="1296"/>
            <a:chExt cx="1584" cy="1824"/>
          </a:xfrm>
        </p:grpSpPr>
        <p:pic>
          <p:nvPicPr>
            <p:cNvPr id="24583" name="Picture 5" descr="AG00317_">
              <a:extLst>
                <a:ext uri="{FF2B5EF4-FFF2-40B4-BE49-F238E27FC236}">
                  <a16:creationId xmlns:a16="http://schemas.microsoft.com/office/drawing/2014/main" id="{1B3DAED3-6E03-4722-9183-92977B599C0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392"/>
              <a:ext cx="1234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0" name="AutoShape 6">
              <a:extLst>
                <a:ext uri="{FF2B5EF4-FFF2-40B4-BE49-F238E27FC236}">
                  <a16:creationId xmlns:a16="http://schemas.microsoft.com/office/drawing/2014/main" id="{D16025FE-EA09-4E29-8F0D-C997E4757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Cố lên</a:t>
              </a:r>
            </a:p>
          </p:txBody>
        </p:sp>
      </p:grpSp>
      <p:sp>
        <p:nvSpPr>
          <p:cNvPr id="24581" name="Oval 8">
            <a:hlinkClick r:id="rId4" action="ppaction://hlinksldjump"/>
            <a:extLst>
              <a:ext uri="{FF2B5EF4-FFF2-40B4-BE49-F238E27FC236}">
                <a16:creationId xmlns:a16="http://schemas.microsoft.com/office/drawing/2014/main" id="{7D31A4A5-567B-454C-92AB-B372B4564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5838" y="6165851"/>
            <a:ext cx="792162" cy="404813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62473" name="WordArt 9">
            <a:extLst>
              <a:ext uri="{FF2B5EF4-FFF2-40B4-BE49-F238E27FC236}">
                <a16:creationId xmlns:a16="http://schemas.microsoft.com/office/drawing/2014/main" id="{404F7381-5A87-4CAF-A290-6365CB3734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87714" y="620713"/>
            <a:ext cx="2808287" cy="12049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8611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BÉ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00243 0.4129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064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1B7635F7-8E97-43F7-BE74-836518BF6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81526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>
            <a:extLst>
              <a:ext uri="{FF2B5EF4-FFF2-40B4-BE49-F238E27FC236}">
                <a16:creationId xmlns:a16="http://schemas.microsoft.com/office/drawing/2014/main" id="{5942E586-07A1-4B2E-825E-FAC09038A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458152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3492" name="Picture 4" descr="hat">
            <a:extLst>
              <a:ext uri="{FF2B5EF4-FFF2-40B4-BE49-F238E27FC236}">
                <a16:creationId xmlns:a16="http://schemas.microsoft.com/office/drawing/2014/main" id="{FF81431A-CA24-4F11-BCD1-B2CD11A5B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000">
            <a:off x="5016500" y="4365626"/>
            <a:ext cx="14747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AutoShape 5">
            <a:hlinkClick r:id="rId4" action="ppaction://hlinksldjump"/>
            <a:extLst>
              <a:ext uri="{FF2B5EF4-FFF2-40B4-BE49-F238E27FC236}">
                <a16:creationId xmlns:a16="http://schemas.microsoft.com/office/drawing/2014/main" id="{AD50961B-8900-4642-9F5D-B04CBBDFF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8514" y="6127750"/>
            <a:ext cx="1042987" cy="6921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3366"/>
                </a:solidFill>
                <a:cs typeface="Arial" panose="020B0604020202020204" pitchFamily="34" charset="0"/>
              </a:rPr>
              <a:t>Trở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3366"/>
                </a:solidFill>
                <a:cs typeface="Arial" panose="020B0604020202020204" pitchFamily="34" charset="0"/>
              </a:rPr>
              <a:t>Về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6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8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89">
            <a:extLst>
              <a:ext uri="{FF2B5EF4-FFF2-40B4-BE49-F238E27FC236}">
                <a16:creationId xmlns:a16="http://schemas.microsoft.com/office/drawing/2014/main" id="{EDCD328D-E901-4C1D-B421-77A79AEC2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AFBD582A-56E2-4FBE-9827-28E5E77C47D3}"/>
              </a:ext>
            </a:extLst>
          </p:cNvPr>
          <p:cNvGrpSpPr>
            <a:grpSpLocks/>
          </p:cNvGrpSpPr>
          <p:nvPr/>
        </p:nvGrpSpPr>
        <p:grpSpPr bwMode="auto">
          <a:xfrm>
            <a:off x="2208213" y="5072064"/>
            <a:ext cx="1943100" cy="1785937"/>
            <a:chOff x="480" y="1296"/>
            <a:chExt cx="1584" cy="1824"/>
          </a:xfrm>
        </p:grpSpPr>
        <p:pic>
          <p:nvPicPr>
            <p:cNvPr id="26636" name="Picture 4" descr="AG00317_">
              <a:extLst>
                <a:ext uri="{FF2B5EF4-FFF2-40B4-BE49-F238E27FC236}">
                  <a16:creationId xmlns:a16="http://schemas.microsoft.com/office/drawing/2014/main" id="{E7271E0E-A8EB-419E-AEFB-ADEBCBEF078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392"/>
              <a:ext cx="1234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17" name="AutoShape 5">
              <a:extLst>
                <a:ext uri="{FF2B5EF4-FFF2-40B4-BE49-F238E27FC236}">
                  <a16:creationId xmlns:a16="http://schemas.microsoft.com/office/drawing/2014/main" id="{F1A06D3F-9151-4668-A522-2C2826E7D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296"/>
              <a:ext cx="1536" cy="576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Cố lên</a:t>
              </a:r>
            </a:p>
          </p:txBody>
        </p:sp>
      </p:grpSp>
      <p:pic>
        <p:nvPicPr>
          <p:cNvPr id="26628" name="Picture 6" descr="Bellcoll">
            <a:extLst>
              <a:ext uri="{FF2B5EF4-FFF2-40B4-BE49-F238E27FC236}">
                <a16:creationId xmlns:a16="http://schemas.microsoft.com/office/drawing/2014/main" id="{24FF2DF6-C3AA-4C09-B251-735F464BFB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12954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Cardinal">
            <a:extLst>
              <a:ext uri="{FF2B5EF4-FFF2-40B4-BE49-F238E27FC236}">
                <a16:creationId xmlns:a16="http://schemas.microsoft.com/office/drawing/2014/main" id="{FB17A84B-5485-44A8-9193-4DA323BF47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1412875"/>
            <a:ext cx="1047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!bell_0l">
            <a:extLst>
              <a:ext uri="{FF2B5EF4-FFF2-40B4-BE49-F238E27FC236}">
                <a16:creationId xmlns:a16="http://schemas.microsoft.com/office/drawing/2014/main" id="{48BFCFEE-C433-4349-81DF-D88C969A1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0210">
            <a:off x="6527800" y="476251"/>
            <a:ext cx="1238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9" descr="!bell_0l">
            <a:extLst>
              <a:ext uri="{FF2B5EF4-FFF2-40B4-BE49-F238E27FC236}">
                <a16:creationId xmlns:a16="http://schemas.microsoft.com/office/drawing/2014/main" id="{C7A3BD70-E82D-47AB-98DB-B5787AA19B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91265" flipV="1">
            <a:off x="4224339" y="404814"/>
            <a:ext cx="1341437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0" descr="santa">
            <a:extLst>
              <a:ext uri="{FF2B5EF4-FFF2-40B4-BE49-F238E27FC236}">
                <a16:creationId xmlns:a16="http://schemas.microsoft.com/office/drawing/2014/main" id="{903CF955-A642-4ABD-AAF2-0F4B0451C2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205038"/>
            <a:ext cx="18732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3" name="AutoShape 11">
            <a:extLst>
              <a:ext uri="{FF2B5EF4-FFF2-40B4-BE49-F238E27FC236}">
                <a16:creationId xmlns:a16="http://schemas.microsoft.com/office/drawing/2014/main" id="{04112331-27A5-4E3F-B88B-3ADA0CE0C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4" y="1730375"/>
            <a:ext cx="5476875" cy="3422650"/>
          </a:xfrm>
          <a:prstGeom prst="cloudCallout">
            <a:avLst>
              <a:gd name="adj1" fmla="val -63477"/>
              <a:gd name="adj2" fmla="val 42023"/>
            </a:avLst>
          </a:prstGeom>
          <a:solidFill>
            <a:srgbClr val="00FFFF"/>
          </a:solidFill>
          <a:ln w="28575" cap="rnd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aseline="-25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 ngủ dưới đất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aseline="-25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Được một thời gian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aseline="-25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Bác mặt trời gọi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aseline="-25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 nhú mầm xanh</a:t>
            </a:r>
          </a:p>
        </p:txBody>
      </p:sp>
      <p:sp>
        <p:nvSpPr>
          <p:cNvPr id="26634" name="Oval 12">
            <a:hlinkClick r:id="rId8" action="ppaction://hlinksldjump"/>
            <a:extLst>
              <a:ext uri="{FF2B5EF4-FFF2-40B4-BE49-F238E27FC236}">
                <a16:creationId xmlns:a16="http://schemas.microsoft.com/office/drawing/2014/main" id="{E8B73C8F-B86F-4A2B-ADC2-AFAA55C3E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9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26635" name="WordArt 13">
            <a:extLst>
              <a:ext uri="{FF2B5EF4-FFF2-40B4-BE49-F238E27FC236}">
                <a16:creationId xmlns:a16="http://schemas.microsoft.com/office/drawing/2014/main" id="{80B21BCC-A014-4D6D-A230-E552D97554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4825" y="1557338"/>
            <a:ext cx="3600450" cy="12049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0166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BIẾT KHÔNG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G_1478 copy">
            <a:extLst>
              <a:ext uri="{FF2B5EF4-FFF2-40B4-BE49-F238E27FC236}">
                <a16:creationId xmlns:a16="http://schemas.microsoft.com/office/drawing/2014/main" id="{A84784D3-605A-47EF-88E8-B56DD17EF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nen dat">
            <a:extLst>
              <a:ext uri="{FF2B5EF4-FFF2-40B4-BE49-F238E27FC236}">
                <a16:creationId xmlns:a16="http://schemas.microsoft.com/office/drawing/2014/main" id="{5A18804C-A555-45D1-94E3-90699F1AA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97425"/>
            <a:ext cx="9144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cay mam">
            <a:extLst>
              <a:ext uri="{FF2B5EF4-FFF2-40B4-BE49-F238E27FC236}">
                <a16:creationId xmlns:a16="http://schemas.microsoft.com/office/drawing/2014/main" id="{C30B5A97-220C-4E91-B520-F3D4D5C8E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9" y="3827463"/>
            <a:ext cx="1316037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hai la">
            <a:extLst>
              <a:ext uri="{FF2B5EF4-FFF2-40B4-BE49-F238E27FC236}">
                <a16:creationId xmlns:a16="http://schemas.microsoft.com/office/drawing/2014/main" id="{8A38E738-FAA9-48FA-B618-ECE896664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754438"/>
            <a:ext cx="5064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qua mam">
            <a:extLst>
              <a:ext uri="{FF2B5EF4-FFF2-40B4-BE49-F238E27FC236}">
                <a16:creationId xmlns:a16="http://schemas.microsoft.com/office/drawing/2014/main" id="{3622AD4C-452B-44C5-A248-778A75B5D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4187825"/>
            <a:ext cx="6223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nen dat2">
            <a:extLst>
              <a:ext uri="{FF2B5EF4-FFF2-40B4-BE49-F238E27FC236}">
                <a16:creationId xmlns:a16="http://schemas.microsoft.com/office/drawing/2014/main" id="{4DC4A432-2BBD-49A7-AFB1-888935F16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MMAG00178_0000[1]">
            <a:extLst>
              <a:ext uri="{FF2B5EF4-FFF2-40B4-BE49-F238E27FC236}">
                <a16:creationId xmlns:a16="http://schemas.microsoft.com/office/drawing/2014/main" id="{5F89F4B1-DB1C-469C-BDEA-508F29E537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61178" flipH="1">
            <a:off x="2711450" y="4437064"/>
            <a:ext cx="649288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MMAG00178_0000[1]">
            <a:extLst>
              <a:ext uri="{FF2B5EF4-FFF2-40B4-BE49-F238E27FC236}">
                <a16:creationId xmlns:a16="http://schemas.microsoft.com/office/drawing/2014/main" id="{2B46CF6A-AEFA-49E1-B885-157C0D100F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947" flipH="1">
            <a:off x="1524000" y="4076701"/>
            <a:ext cx="1047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MMAG00178_0000[1]">
            <a:extLst>
              <a:ext uri="{FF2B5EF4-FFF2-40B4-BE49-F238E27FC236}">
                <a16:creationId xmlns:a16="http://schemas.microsoft.com/office/drawing/2014/main" id="{3595FC13-84A3-4D6B-8485-06B0D6D53E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947" flipH="1">
            <a:off x="4800600" y="4652963"/>
            <a:ext cx="6477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sun12[1]">
            <a:extLst>
              <a:ext uri="{FF2B5EF4-FFF2-40B4-BE49-F238E27FC236}">
                <a16:creationId xmlns:a16="http://schemas.microsoft.com/office/drawing/2014/main" id="{B9143F45-E539-436A-BE46-F7E051123F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13213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 descr="sun14[1]">
            <a:extLst>
              <a:ext uri="{FF2B5EF4-FFF2-40B4-BE49-F238E27FC236}">
                <a16:creationId xmlns:a16="http://schemas.microsoft.com/office/drawing/2014/main" id="{C4926002-BE0E-42CF-A20A-EBB4A8582E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333375"/>
            <a:ext cx="172878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AutoShape 13">
            <a:hlinkClick r:id="rId14" action="ppaction://hlinksldjump"/>
            <a:extLst>
              <a:ext uri="{FF2B5EF4-FFF2-40B4-BE49-F238E27FC236}">
                <a16:creationId xmlns:a16="http://schemas.microsoft.com/office/drawing/2014/main" id="{2A3DBF83-1E39-4DFB-9036-00682D09D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8514" y="6127750"/>
            <a:ext cx="1042987" cy="6921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3366"/>
                </a:solidFill>
                <a:cs typeface="Arial" panose="020B0604020202020204" pitchFamily="34" charset="0"/>
              </a:rPr>
              <a:t>Trở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3366"/>
                </a:solidFill>
                <a:cs typeface="Arial" panose="020B0604020202020204" pitchFamily="34" charset="0"/>
              </a:rPr>
              <a:t>Về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oat_hinh174">
            <a:extLst>
              <a:ext uri="{FF2B5EF4-FFF2-40B4-BE49-F238E27FC236}">
                <a16:creationId xmlns:a16="http://schemas.microsoft.com/office/drawing/2014/main" id="{03CF911E-9090-4E58-8132-0E691CF8D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t_md_wht">
            <a:extLst>
              <a:ext uri="{FF2B5EF4-FFF2-40B4-BE49-F238E27FC236}">
                <a16:creationId xmlns:a16="http://schemas.microsoft.com/office/drawing/2014/main" id="{97E39586-656C-4A55-AF43-F0DD3447732F}"/>
              </a:ext>
            </a:extLst>
          </p:cNvPr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97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i_md_wht">
            <a:extLst>
              <a:ext uri="{FF2B5EF4-FFF2-40B4-BE49-F238E27FC236}">
                <a16:creationId xmlns:a16="http://schemas.microsoft.com/office/drawing/2014/main" id="{9DFE5E98-D034-45C5-AF50-412F0B197538}"/>
              </a:ext>
            </a:extLst>
          </p:cNvPr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97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a_md_wht">
            <a:extLst>
              <a:ext uri="{FF2B5EF4-FFF2-40B4-BE49-F238E27FC236}">
                <a16:creationId xmlns:a16="http://schemas.microsoft.com/office/drawing/2014/main" id="{5CE281C4-82C6-47E4-BC41-BC5F5874D13A}"/>
              </a:ext>
            </a:extLst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1397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c_md_wht">
            <a:extLst>
              <a:ext uri="{FF2B5EF4-FFF2-40B4-BE49-F238E27FC236}">
                <a16:creationId xmlns:a16="http://schemas.microsoft.com/office/drawing/2014/main" id="{2670245F-1342-4324-926D-0F82BF3758CF}"/>
              </a:ext>
            </a:extLst>
          </p:cNvPr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97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e_md_wht">
            <a:extLst>
              <a:ext uri="{FF2B5EF4-FFF2-40B4-BE49-F238E27FC236}">
                <a16:creationId xmlns:a16="http://schemas.microsoft.com/office/drawing/2014/main" id="{4AD58B6C-E237-413D-818B-40C80DE58148}"/>
              </a:ext>
            </a:extLst>
          </p:cNvPr>
          <p:cNvPicPr>
            <a:picLocks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397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t_md_wht">
            <a:extLst>
              <a:ext uri="{FF2B5EF4-FFF2-40B4-BE49-F238E27FC236}">
                <a16:creationId xmlns:a16="http://schemas.microsoft.com/office/drawing/2014/main" id="{4C0C3A81-CA0D-4890-BD4A-D25A3DBA9D41}"/>
              </a:ext>
            </a:extLst>
          </p:cNvPr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97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t_md_wht">
            <a:extLst>
              <a:ext uri="{FF2B5EF4-FFF2-40B4-BE49-F238E27FC236}">
                <a16:creationId xmlns:a16="http://schemas.microsoft.com/office/drawing/2014/main" id="{DDD69CEE-2E1E-467F-8A59-E0F2D165DA96}"/>
              </a:ext>
            </a:extLst>
          </p:cNvPr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97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o_md_wht">
            <a:extLst>
              <a:ext uri="{FF2B5EF4-FFF2-40B4-BE49-F238E27FC236}">
                <a16:creationId xmlns:a16="http://schemas.microsoft.com/office/drawing/2014/main" id="{762CDEFD-155A-4756-B25A-D50538A1AC16}"/>
              </a:ext>
            </a:extLst>
          </p:cNvPr>
          <p:cNvPicPr>
            <a:picLocks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397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 descr="c_md_wht">
            <a:extLst>
              <a:ext uri="{FF2B5EF4-FFF2-40B4-BE49-F238E27FC236}">
                <a16:creationId xmlns:a16="http://schemas.microsoft.com/office/drawing/2014/main" id="{F39E85A3-04F2-43B8-B8E4-11D00DC94D22}"/>
              </a:ext>
            </a:extLst>
          </p:cNvPr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YELPEARL">
            <a:extLst>
              <a:ext uri="{FF2B5EF4-FFF2-40B4-BE49-F238E27FC236}">
                <a16:creationId xmlns:a16="http://schemas.microsoft.com/office/drawing/2014/main" id="{48128F3B-21E1-4798-8EDF-F49EB70738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96900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 descr="YELPEARL">
            <a:extLst>
              <a:ext uri="{FF2B5EF4-FFF2-40B4-BE49-F238E27FC236}">
                <a16:creationId xmlns:a16="http://schemas.microsoft.com/office/drawing/2014/main" id="{BB504295-87EE-4CA9-A050-70D8ACEA14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6900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>
            <a:extLst>
              <a:ext uri="{FF2B5EF4-FFF2-40B4-BE49-F238E27FC236}">
                <a16:creationId xmlns:a16="http://schemas.microsoft.com/office/drawing/2014/main" id="{7E4D1625-06D0-4E5F-A46C-8CDF41FBA035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4941889"/>
            <a:ext cx="1800225" cy="1666875"/>
            <a:chOff x="480" y="1296"/>
            <a:chExt cx="1584" cy="1824"/>
          </a:xfrm>
        </p:grpSpPr>
        <p:pic>
          <p:nvPicPr>
            <p:cNvPr id="28691" name="Picture 15" descr="AG00317_">
              <a:extLst>
                <a:ext uri="{FF2B5EF4-FFF2-40B4-BE49-F238E27FC236}">
                  <a16:creationId xmlns:a16="http://schemas.microsoft.com/office/drawing/2014/main" id="{C723EBF5-B6A9-4EDE-B96A-8C6E58E6B7E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392"/>
              <a:ext cx="1234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00" name="AutoShape 16">
              <a:extLst>
                <a:ext uri="{FF2B5EF4-FFF2-40B4-BE49-F238E27FC236}">
                  <a16:creationId xmlns:a16="http://schemas.microsoft.com/office/drawing/2014/main" id="{D06CEF0E-49A9-4446-A311-926374F9A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Cố lên</a:t>
              </a:r>
            </a:p>
          </p:txBody>
        </p:sp>
      </p:grpSp>
      <p:sp>
        <p:nvSpPr>
          <p:cNvPr id="67601" name="AutoShape 17">
            <a:extLst>
              <a:ext uri="{FF2B5EF4-FFF2-40B4-BE49-F238E27FC236}">
                <a16:creationId xmlns:a16="http://schemas.microsoft.com/office/drawing/2014/main" id="{01B1619A-9229-4040-8DFA-40A6262DA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066801"/>
            <a:ext cx="7804150" cy="3959225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3810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Lên khỏi mặt đất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Tôi thấy mặt trời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Lại có mưa rơi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Xòe tay tôi hứng</a:t>
            </a:r>
          </a:p>
        </p:txBody>
      </p:sp>
      <p:sp>
        <p:nvSpPr>
          <p:cNvPr id="28688" name="Oval 18">
            <a:hlinkClick r:id="rId11" action="ppaction://hlinksldjump"/>
            <a:extLst>
              <a:ext uri="{FF2B5EF4-FFF2-40B4-BE49-F238E27FC236}">
                <a16:creationId xmlns:a16="http://schemas.microsoft.com/office/drawing/2014/main" id="{B1BE9122-8CC5-42F7-97E3-F411A1733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9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28689" name="WordArt 19">
            <a:extLst>
              <a:ext uri="{FF2B5EF4-FFF2-40B4-BE49-F238E27FC236}">
                <a16:creationId xmlns:a16="http://schemas.microsoft.com/office/drawing/2014/main" id="{3EAAE443-BC9B-46DA-8D43-C59EACB0BE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1775620" y="2637632"/>
            <a:ext cx="2808287" cy="1079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  bé </a:t>
            </a:r>
          </a:p>
        </p:txBody>
      </p:sp>
      <p:sp>
        <p:nvSpPr>
          <p:cNvPr id="28690" name="AutoShape 20">
            <a:extLst>
              <a:ext uri="{FF2B5EF4-FFF2-40B4-BE49-F238E27FC236}">
                <a16:creationId xmlns:a16="http://schemas.microsoft.com/office/drawing/2014/main" id="{8CCB68FB-5FCE-4156-91A3-8DC831B923FB}"/>
              </a:ext>
            </a:extLst>
          </p:cNvPr>
          <p:cNvSpPr>
            <a:spLocks/>
          </p:cNvSpPr>
          <p:nvPr/>
        </p:nvSpPr>
        <p:spPr bwMode="auto">
          <a:xfrm>
            <a:off x="3792539" y="2133600"/>
            <a:ext cx="574675" cy="2159000"/>
          </a:xfrm>
          <a:prstGeom prst="rightBrace">
            <a:avLst>
              <a:gd name="adj1" fmla="val 31308"/>
              <a:gd name="adj2" fmla="val 50000"/>
            </a:avLst>
          </a:prstGeom>
          <a:noFill/>
          <a:ln w="57150" cap="rnd">
            <a:solidFill>
              <a:srgbClr val="FF33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G_1478 copy">
            <a:extLst>
              <a:ext uri="{FF2B5EF4-FFF2-40B4-BE49-F238E27FC236}">
                <a16:creationId xmlns:a16="http://schemas.microsoft.com/office/drawing/2014/main" id="{2F049C55-EBE6-4451-B5F1-9CF403C2B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nen dat">
            <a:extLst>
              <a:ext uri="{FF2B5EF4-FFF2-40B4-BE49-F238E27FC236}">
                <a16:creationId xmlns:a16="http://schemas.microsoft.com/office/drawing/2014/main" id="{22F05A30-27EA-4F72-8041-3C8623A9B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97425"/>
            <a:ext cx="9144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vuon len">
            <a:extLst>
              <a:ext uri="{FF2B5EF4-FFF2-40B4-BE49-F238E27FC236}">
                <a16:creationId xmlns:a16="http://schemas.microsoft.com/office/drawing/2014/main" id="{8A7AE9B3-5F15-4DF7-A655-567473070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232401" y="2205038"/>
            <a:ext cx="2087563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nen dat2">
            <a:extLst>
              <a:ext uri="{FF2B5EF4-FFF2-40B4-BE49-F238E27FC236}">
                <a16:creationId xmlns:a16="http://schemas.microsoft.com/office/drawing/2014/main" id="{6A4CF52C-7075-47C0-8A02-FBCD3B2DF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MMAG00178_0000[1]">
            <a:extLst>
              <a:ext uri="{FF2B5EF4-FFF2-40B4-BE49-F238E27FC236}">
                <a16:creationId xmlns:a16="http://schemas.microsoft.com/office/drawing/2014/main" id="{89B52B25-6380-4DD7-B871-5A99BD9244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61178" flipH="1">
            <a:off x="2711450" y="4437064"/>
            <a:ext cx="649288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MMAG00178_0000[1]">
            <a:extLst>
              <a:ext uri="{FF2B5EF4-FFF2-40B4-BE49-F238E27FC236}">
                <a16:creationId xmlns:a16="http://schemas.microsoft.com/office/drawing/2014/main" id="{80D49779-195F-4787-9959-7216C0D625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947" flipH="1">
            <a:off x="1524000" y="4076701"/>
            <a:ext cx="1047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MMAG00178_0000[1]">
            <a:extLst>
              <a:ext uri="{FF2B5EF4-FFF2-40B4-BE49-F238E27FC236}">
                <a16:creationId xmlns:a16="http://schemas.microsoft.com/office/drawing/2014/main" id="{EDC26B11-50A6-4944-BA1A-27D701EA38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947" flipH="1">
            <a:off x="4800600" y="4652963"/>
            <a:ext cx="6477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sun12[1]">
            <a:extLst>
              <a:ext uri="{FF2B5EF4-FFF2-40B4-BE49-F238E27FC236}">
                <a16:creationId xmlns:a16="http://schemas.microsoft.com/office/drawing/2014/main" id="{935B3A01-AFC1-4AFB-B0DA-74ACDDA826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13213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sun14[1]">
            <a:extLst>
              <a:ext uri="{FF2B5EF4-FFF2-40B4-BE49-F238E27FC236}">
                <a16:creationId xmlns:a16="http://schemas.microsoft.com/office/drawing/2014/main" id="{A8DD20A9-B21E-4B0F-8438-202E14CE5C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333375"/>
            <a:ext cx="172878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AutoShape 11">
            <a:hlinkClick r:id="rId12" action="ppaction://hlinksldjump"/>
            <a:extLst>
              <a:ext uri="{FF2B5EF4-FFF2-40B4-BE49-F238E27FC236}">
                <a16:creationId xmlns:a16="http://schemas.microsoft.com/office/drawing/2014/main" id="{ABDC5E78-BEA8-4ED2-AB4B-8A98AC049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6450" y="6232526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3366"/>
                </a:solidFill>
                <a:cs typeface="Arial" panose="020B0604020202020204" pitchFamily="34" charset="0"/>
              </a:rPr>
              <a:t>Trở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3366"/>
                </a:solidFill>
                <a:cs typeface="Arial" panose="020B0604020202020204" pitchFamily="34" charset="0"/>
              </a:rPr>
              <a:t>Về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oat_hinh096">
            <a:extLst>
              <a:ext uri="{FF2B5EF4-FFF2-40B4-BE49-F238E27FC236}">
                <a16:creationId xmlns:a16="http://schemas.microsoft.com/office/drawing/2014/main" id="{884020D8-F503-460C-A7BD-403A49493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-26988"/>
            <a:ext cx="9109075" cy="667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FALL">
            <a:extLst>
              <a:ext uri="{FF2B5EF4-FFF2-40B4-BE49-F238E27FC236}">
                <a16:creationId xmlns:a16="http://schemas.microsoft.com/office/drawing/2014/main" id="{7EBAC73C-AF06-4502-BE0E-F9B231181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60800"/>
            <a:ext cx="91440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C37601D4-B707-422E-B94F-B4D81569DA84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3048001"/>
            <a:ext cx="1800225" cy="1666875"/>
            <a:chOff x="480" y="1296"/>
            <a:chExt cx="1584" cy="1824"/>
          </a:xfrm>
        </p:grpSpPr>
        <p:pic>
          <p:nvPicPr>
            <p:cNvPr id="30733" name="Picture 5" descr="AG00317_">
              <a:extLst>
                <a:ext uri="{FF2B5EF4-FFF2-40B4-BE49-F238E27FC236}">
                  <a16:creationId xmlns:a16="http://schemas.microsoft.com/office/drawing/2014/main" id="{8B21397F-D407-4AC0-A7E7-EF56E4A73BE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392"/>
              <a:ext cx="1234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62" name="AutoShape 6">
              <a:extLst>
                <a:ext uri="{FF2B5EF4-FFF2-40B4-BE49-F238E27FC236}">
                  <a16:creationId xmlns:a16="http://schemas.microsoft.com/office/drawing/2014/main" id="{1A09BE09-9BFA-4307-B80C-7B1D4551A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Cố lên</a:t>
              </a:r>
            </a:p>
          </p:txBody>
        </p:sp>
      </p:grpSp>
      <p:pic>
        <p:nvPicPr>
          <p:cNvPr id="30725" name="Picture 7" descr="dolphin_clr">
            <a:extLst>
              <a:ext uri="{FF2B5EF4-FFF2-40B4-BE49-F238E27FC236}">
                <a16:creationId xmlns:a16="http://schemas.microsoft.com/office/drawing/2014/main" id="{8B2ADAD3-9985-485E-871E-CA5B2BFBA0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6246814"/>
            <a:ext cx="15287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 descr="elephants">
            <a:extLst>
              <a:ext uri="{FF2B5EF4-FFF2-40B4-BE49-F238E27FC236}">
                <a16:creationId xmlns:a16="http://schemas.microsoft.com/office/drawing/2014/main" id="{EBF32D5E-F34C-45EB-85BF-E49BCB906B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4282">
            <a:off x="3000376" y="5300664"/>
            <a:ext cx="8477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9" descr="elephants">
            <a:extLst>
              <a:ext uri="{FF2B5EF4-FFF2-40B4-BE49-F238E27FC236}">
                <a16:creationId xmlns:a16="http://schemas.microsoft.com/office/drawing/2014/main" id="{1C967E46-5F96-4E81-89A0-F27881D18D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5949950"/>
            <a:ext cx="5032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0" descr="mustangCLR">
            <a:extLst>
              <a:ext uri="{FF2B5EF4-FFF2-40B4-BE49-F238E27FC236}">
                <a16:creationId xmlns:a16="http://schemas.microsoft.com/office/drawing/2014/main" id="{2C9E2C1A-7771-4EE2-BFB7-FBCEE5C773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3914">
            <a:off x="2347914" y="417513"/>
            <a:ext cx="18002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7" name="AutoShape 11">
            <a:extLst>
              <a:ext uri="{FF2B5EF4-FFF2-40B4-BE49-F238E27FC236}">
                <a16:creationId xmlns:a16="http://schemas.microsoft.com/office/drawing/2014/main" id="{F7197C03-8BA2-42B3-9DFD-94E63B252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6" y="544513"/>
            <a:ext cx="5616575" cy="3744912"/>
          </a:xfrm>
          <a:prstGeom prst="star16">
            <a:avLst>
              <a:gd name="adj" fmla="val 37500"/>
            </a:avLst>
          </a:prstGeom>
          <a:noFill/>
          <a:ln w="57150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Công em chăm sóc từng ngày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Bắt sâu nhổ cỏ cho cây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Bây giờ cây lớn, lá xanh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                              đầy cành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FF00"/>
              </a:solidFill>
              <a:cs typeface="Arial" panose="020B0604020202020204" pitchFamily="34" charset="0"/>
            </a:endParaRPr>
          </a:p>
        </p:txBody>
      </p:sp>
      <p:sp>
        <p:nvSpPr>
          <p:cNvPr id="30730" name="Oval 12">
            <a:hlinkClick r:id="rId8" action="ppaction://hlinksldjump"/>
            <a:extLst>
              <a:ext uri="{FF2B5EF4-FFF2-40B4-BE49-F238E27FC236}">
                <a16:creationId xmlns:a16="http://schemas.microsoft.com/office/drawing/2014/main" id="{681AB827-6A66-4CD3-80FA-5C347F5F1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9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70669" name="WordArt 13">
            <a:extLst>
              <a:ext uri="{FF2B5EF4-FFF2-40B4-BE49-F238E27FC236}">
                <a16:creationId xmlns:a16="http://schemas.microsoft.com/office/drawing/2014/main" id="{F38BE3ED-97BB-4D54-95CA-5887D638B0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03388" y="1484313"/>
            <a:ext cx="3313112" cy="1854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0217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BIẾT KHÔNG?</a:t>
            </a:r>
          </a:p>
        </p:txBody>
      </p:sp>
      <p:pic>
        <p:nvPicPr>
          <p:cNvPr id="30732" name="Picture 17" descr="XHRDO005">
            <a:extLst>
              <a:ext uri="{FF2B5EF4-FFF2-40B4-BE49-F238E27FC236}">
                <a16:creationId xmlns:a16="http://schemas.microsoft.com/office/drawing/2014/main" id="{5F31C35E-ECE9-4AE8-9F5B-CB41DD84C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51345">
            <a:off x="2995613" y="1103314"/>
            <a:ext cx="6858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912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at troi moc">
            <a:extLst>
              <a:ext uri="{FF2B5EF4-FFF2-40B4-BE49-F238E27FC236}">
                <a16:creationId xmlns:a16="http://schemas.microsoft.com/office/drawing/2014/main" id="{16E0A9EE-13B4-4EE8-A582-14406E66D25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nen dat">
            <a:extLst>
              <a:ext uri="{FF2B5EF4-FFF2-40B4-BE49-F238E27FC236}">
                <a16:creationId xmlns:a16="http://schemas.microsoft.com/office/drawing/2014/main" id="{CD6BA690-BD1C-4226-B39F-80EBDEE88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5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vuon len">
            <a:extLst>
              <a:ext uri="{FF2B5EF4-FFF2-40B4-BE49-F238E27FC236}">
                <a16:creationId xmlns:a16="http://schemas.microsoft.com/office/drawing/2014/main" id="{89D7FC33-C8E4-44BB-AE34-DCFF5FF6F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235575" y="2208213"/>
            <a:ext cx="186690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nen dat2">
            <a:extLst>
              <a:ext uri="{FF2B5EF4-FFF2-40B4-BE49-F238E27FC236}">
                <a16:creationId xmlns:a16="http://schemas.microsoft.com/office/drawing/2014/main" id="{D5D34669-50F9-4989-A2AB-663C385E1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nhanh cay">
            <a:extLst>
              <a:ext uri="{FF2B5EF4-FFF2-40B4-BE49-F238E27FC236}">
                <a16:creationId xmlns:a16="http://schemas.microsoft.com/office/drawing/2014/main" id="{BA271B93-DCB5-47EE-9F5D-A954CBE3C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1" y="908051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MMAG00178_0000[1]">
            <a:extLst>
              <a:ext uri="{FF2B5EF4-FFF2-40B4-BE49-F238E27FC236}">
                <a16:creationId xmlns:a16="http://schemas.microsoft.com/office/drawing/2014/main" id="{1309EB33-0BB5-4CED-9B17-1BB08D0B44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5198" flipH="1">
            <a:off x="2711450" y="4437064"/>
            <a:ext cx="649288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MMAG00178_0000[1]">
            <a:extLst>
              <a:ext uri="{FF2B5EF4-FFF2-40B4-BE49-F238E27FC236}">
                <a16:creationId xmlns:a16="http://schemas.microsoft.com/office/drawing/2014/main" id="{CBA5E42C-B6BB-445C-BC76-C93C67BE63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947" flipH="1">
            <a:off x="1524000" y="4221164"/>
            <a:ext cx="1047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MMAG00178_0000[1]">
            <a:extLst>
              <a:ext uri="{FF2B5EF4-FFF2-40B4-BE49-F238E27FC236}">
                <a16:creationId xmlns:a16="http://schemas.microsoft.com/office/drawing/2014/main" id="{DAABE06F-5010-4199-8847-BB6DFB6B6B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15894" flipH="1">
            <a:off x="2279650" y="4508500"/>
            <a:ext cx="6477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sun12[1]">
            <a:extLst>
              <a:ext uri="{FF2B5EF4-FFF2-40B4-BE49-F238E27FC236}">
                <a16:creationId xmlns:a16="http://schemas.microsoft.com/office/drawing/2014/main" id="{0C431940-1B37-4679-AD24-0522CF2A03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8432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sun14[1]">
            <a:extLst>
              <a:ext uri="{FF2B5EF4-FFF2-40B4-BE49-F238E27FC236}">
                <a16:creationId xmlns:a16="http://schemas.microsoft.com/office/drawing/2014/main" id="{3777B0A0-1FCB-458E-984D-C4A8035E27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33375"/>
            <a:ext cx="1655763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AutoShape 12">
            <a:hlinkClick r:id="rId13" action="ppaction://hlinksldjump"/>
            <a:extLst>
              <a:ext uri="{FF2B5EF4-FFF2-40B4-BE49-F238E27FC236}">
                <a16:creationId xmlns:a16="http://schemas.microsoft.com/office/drawing/2014/main" id="{FF1B5899-9C5E-46FD-AE39-BD196A9DA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6450" y="6232526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3366"/>
                </a:solidFill>
                <a:cs typeface="Arial" panose="020B0604020202020204" pitchFamily="34" charset="0"/>
              </a:rPr>
              <a:t>Trở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3366"/>
                </a:solidFill>
                <a:cs typeface="Arial" panose="020B0604020202020204" pitchFamily="34" charset="0"/>
              </a:rPr>
              <a:t>Về</a:t>
            </a:r>
          </a:p>
        </p:txBody>
      </p:sp>
    </p:spTree>
  </p:cSld>
  <p:clrMapOvr>
    <a:masterClrMapping/>
  </p:clrMapOvr>
  <p:transition advClick="0" advTm="3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fb004mz3">
            <a:extLst>
              <a:ext uri="{FF2B5EF4-FFF2-40B4-BE49-F238E27FC236}">
                <a16:creationId xmlns:a16="http://schemas.microsoft.com/office/drawing/2014/main" id="{1DFB0FC3-0732-44EB-89D3-89CC3FC75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03926C22-55CB-4AD1-9B5F-1A4C1C9BE25A}"/>
              </a:ext>
            </a:extLst>
          </p:cNvPr>
          <p:cNvGrpSpPr>
            <a:grpSpLocks/>
          </p:cNvGrpSpPr>
          <p:nvPr/>
        </p:nvGrpSpPr>
        <p:grpSpPr bwMode="auto">
          <a:xfrm>
            <a:off x="1774826" y="1"/>
            <a:ext cx="1800225" cy="1666875"/>
            <a:chOff x="480" y="1296"/>
            <a:chExt cx="1584" cy="1824"/>
          </a:xfrm>
        </p:grpSpPr>
        <p:pic>
          <p:nvPicPr>
            <p:cNvPr id="32778" name="Picture 4" descr="AG00317_">
              <a:extLst>
                <a:ext uri="{FF2B5EF4-FFF2-40B4-BE49-F238E27FC236}">
                  <a16:creationId xmlns:a16="http://schemas.microsoft.com/office/drawing/2014/main" id="{1CDBACA0-8EDE-4B60-A80A-9B562792A71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392"/>
              <a:ext cx="1234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33" name="AutoShape 5">
              <a:extLst>
                <a:ext uri="{FF2B5EF4-FFF2-40B4-BE49-F238E27FC236}">
                  <a16:creationId xmlns:a16="http://schemas.microsoft.com/office/drawing/2014/main" id="{2B2EDA90-5B85-4986-B1DD-A56D17DC7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Cố lên</a:t>
              </a:r>
            </a:p>
          </p:txBody>
        </p:sp>
      </p:grpSp>
      <p:pic>
        <p:nvPicPr>
          <p:cNvPr id="32772" name="Picture 6" descr="CARD2">
            <a:extLst>
              <a:ext uri="{FF2B5EF4-FFF2-40B4-BE49-F238E27FC236}">
                <a16:creationId xmlns:a16="http://schemas.microsoft.com/office/drawing/2014/main" id="{16E55350-019E-4EAC-A166-7F9D217B3B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3810001"/>
            <a:ext cx="4716462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AutoShape 7">
            <a:extLst>
              <a:ext uri="{FF2B5EF4-FFF2-40B4-BE49-F238E27FC236}">
                <a16:creationId xmlns:a16="http://schemas.microsoft.com/office/drawing/2014/main" id="{07DF7007-2642-43D0-824D-3F3939748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692151"/>
            <a:ext cx="7056437" cy="3960813"/>
          </a:xfrm>
          <a:prstGeom prst="sun">
            <a:avLst>
              <a:gd name="adj" fmla="val 25000"/>
            </a:avLst>
          </a:prstGeom>
          <a:solidFill>
            <a:srgbClr val="FF66FF"/>
          </a:solidFill>
          <a:ln w="28575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00"/>
                </a:solidFill>
                <a:cs typeface="Arial" panose="020B0604020202020204" pitchFamily="34" charset="0"/>
              </a:rPr>
              <a:t>Khi đủ tháng ngày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00"/>
                </a:solidFill>
                <a:cs typeface="Arial" panose="020B0604020202020204" pitchFamily="34" charset="0"/>
              </a:rPr>
              <a:t>Tôi tỏa mùi hương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00"/>
                </a:solidFill>
                <a:cs typeface="Arial" panose="020B0604020202020204" pitchFamily="34" charset="0"/>
              </a:rPr>
              <a:t>Bướm ong đều thích</a:t>
            </a:r>
          </a:p>
        </p:txBody>
      </p:sp>
      <p:sp>
        <p:nvSpPr>
          <p:cNvPr id="32774" name="Oval 8">
            <a:hlinkClick r:id="rId5" action="ppaction://hlinksldjump"/>
            <a:extLst>
              <a:ext uri="{FF2B5EF4-FFF2-40B4-BE49-F238E27FC236}">
                <a16:creationId xmlns:a16="http://schemas.microsoft.com/office/drawing/2014/main" id="{D58CC490-7691-4188-972F-D597653E4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9938" y="6427788"/>
            <a:ext cx="1008062" cy="404812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32775" name="WordArt 9">
            <a:extLst>
              <a:ext uri="{FF2B5EF4-FFF2-40B4-BE49-F238E27FC236}">
                <a16:creationId xmlns:a16="http://schemas.microsoft.com/office/drawing/2014/main" id="{5ED4B36B-0B96-474D-A384-5520752BFA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28025" y="3213101"/>
            <a:ext cx="1798638" cy="7715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các bạn nhé!</a:t>
            </a:r>
          </a:p>
        </p:txBody>
      </p:sp>
      <p:sp>
        <p:nvSpPr>
          <p:cNvPr id="32776" name="AutoShape 10">
            <a:extLst>
              <a:ext uri="{FF2B5EF4-FFF2-40B4-BE49-F238E27FC236}">
                <a16:creationId xmlns:a16="http://schemas.microsoft.com/office/drawing/2014/main" id="{CE6C623B-1F6A-4D43-B569-589E3CB1F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8" y="3013076"/>
            <a:ext cx="2519362" cy="936625"/>
          </a:xfrm>
          <a:prstGeom prst="cloudCallout">
            <a:avLst>
              <a:gd name="adj1" fmla="val -10995"/>
              <a:gd name="adj2" fmla="val 122880"/>
            </a:avLst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2777" name="Picture 11" descr="Bunny3">
            <a:extLst>
              <a:ext uri="{FF2B5EF4-FFF2-40B4-BE49-F238E27FC236}">
                <a16:creationId xmlns:a16="http://schemas.microsoft.com/office/drawing/2014/main" id="{118C4F1C-4062-47E7-B736-FB1372B9C8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4840288"/>
            <a:ext cx="2017713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R_EL~1">
            <a:extLst>
              <a:ext uri="{FF2B5EF4-FFF2-40B4-BE49-F238E27FC236}">
                <a16:creationId xmlns:a16="http://schemas.microsoft.com/office/drawing/2014/main" id="{05A9D27C-E2A3-4F52-835D-616A53619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BAR_EL~1">
            <a:extLst>
              <a:ext uri="{FF2B5EF4-FFF2-40B4-BE49-F238E27FC236}">
                <a16:creationId xmlns:a16="http://schemas.microsoft.com/office/drawing/2014/main" id="{086B4371-CE3C-429A-9CC3-AB2C423C6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BAR_EL~1">
            <a:extLst>
              <a:ext uri="{FF2B5EF4-FFF2-40B4-BE49-F238E27FC236}">
                <a16:creationId xmlns:a16="http://schemas.microsoft.com/office/drawing/2014/main" id="{4E327C19-F868-4B89-B7DF-89430B13C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638300" y="3314700"/>
            <a:ext cx="647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BAR_EL~1">
            <a:extLst>
              <a:ext uri="{FF2B5EF4-FFF2-40B4-BE49-F238E27FC236}">
                <a16:creationId xmlns:a16="http://schemas.microsoft.com/office/drawing/2014/main" id="{BE9F531D-4E5E-4E02-9FC5-54E31BD26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53300" y="3314700"/>
            <a:ext cx="647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Floral">
            <a:hlinkClick r:id="rId3" action="ppaction://hlinksldjump"/>
            <a:extLst>
              <a:ext uri="{FF2B5EF4-FFF2-40B4-BE49-F238E27FC236}">
                <a16:creationId xmlns:a16="http://schemas.microsoft.com/office/drawing/2014/main" id="{EECA2A74-1507-443D-9D8F-D3D7630811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63000" y="381000"/>
            <a:ext cx="1409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Floral">
            <a:hlinkClick r:id="rId3" action="ppaction://hlinksldjump"/>
            <a:extLst>
              <a:ext uri="{FF2B5EF4-FFF2-40B4-BE49-F238E27FC236}">
                <a16:creationId xmlns:a16="http://schemas.microsoft.com/office/drawing/2014/main" id="{236404BE-3B04-43F1-999A-773D3EB34E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63000" y="5029200"/>
            <a:ext cx="1409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9" name="WordArt 11">
            <a:extLst>
              <a:ext uri="{FF2B5EF4-FFF2-40B4-BE49-F238E27FC236}">
                <a16:creationId xmlns:a16="http://schemas.microsoft.com/office/drawing/2014/main" id="{A91C664C-36CE-47FE-BA98-28F3A299BA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1981200"/>
            <a:ext cx="6705600" cy="2590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2: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4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Bé khám phá </a:t>
            </a:r>
            <a:endParaRPr lang="en-US" sz="24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33CC33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177" name="Picture 6" descr="Floral">
            <a:hlinkClick r:id="rId3" action="ppaction://hlinksldjump"/>
            <a:extLst>
              <a:ext uri="{FF2B5EF4-FFF2-40B4-BE49-F238E27FC236}">
                <a16:creationId xmlns:a16="http://schemas.microsoft.com/office/drawing/2014/main" id="{C8DF4E42-AEC7-462C-B009-AEEB38CB99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304800"/>
            <a:ext cx="1409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6" descr="Floral">
            <a:hlinkClick r:id="rId3" action="ppaction://hlinksldjump"/>
            <a:extLst>
              <a:ext uri="{FF2B5EF4-FFF2-40B4-BE49-F238E27FC236}">
                <a16:creationId xmlns:a16="http://schemas.microsoft.com/office/drawing/2014/main" id="{349C6DAB-3670-4F98-B20C-48EF22A505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5029200"/>
            <a:ext cx="1409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at troi moc">
            <a:extLst>
              <a:ext uri="{FF2B5EF4-FFF2-40B4-BE49-F238E27FC236}">
                <a16:creationId xmlns:a16="http://schemas.microsoft.com/office/drawing/2014/main" id="{269CBA43-26CA-441C-ACF8-C5459D3B8DF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nen dat">
            <a:extLst>
              <a:ext uri="{FF2B5EF4-FFF2-40B4-BE49-F238E27FC236}">
                <a16:creationId xmlns:a16="http://schemas.microsoft.com/office/drawing/2014/main" id="{64DD8A10-337B-457D-8D6E-E6CD931DF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5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vuon len">
            <a:extLst>
              <a:ext uri="{FF2B5EF4-FFF2-40B4-BE49-F238E27FC236}">
                <a16:creationId xmlns:a16="http://schemas.microsoft.com/office/drawing/2014/main" id="{24E8405C-9BEE-4A2F-B024-68F46345A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235575" y="2208213"/>
            <a:ext cx="186690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nen dat2">
            <a:extLst>
              <a:ext uri="{FF2B5EF4-FFF2-40B4-BE49-F238E27FC236}">
                <a16:creationId xmlns:a16="http://schemas.microsoft.com/office/drawing/2014/main" id="{6E3E4341-09B4-489F-A685-EEADE45E8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ra hoa">
            <a:extLst>
              <a:ext uri="{FF2B5EF4-FFF2-40B4-BE49-F238E27FC236}">
                <a16:creationId xmlns:a16="http://schemas.microsoft.com/office/drawing/2014/main" id="{94E54F89-C5B9-4B2A-ADB4-B91730D2B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620713"/>
            <a:ext cx="2846388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MMAG00178_0000[1]">
            <a:extLst>
              <a:ext uri="{FF2B5EF4-FFF2-40B4-BE49-F238E27FC236}">
                <a16:creationId xmlns:a16="http://schemas.microsoft.com/office/drawing/2014/main" id="{87F56DB3-1D91-46A7-A3E4-FB56E972E3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5198" flipH="1">
            <a:off x="2711450" y="4437064"/>
            <a:ext cx="649288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MMAG00178_0000[1]">
            <a:extLst>
              <a:ext uri="{FF2B5EF4-FFF2-40B4-BE49-F238E27FC236}">
                <a16:creationId xmlns:a16="http://schemas.microsoft.com/office/drawing/2014/main" id="{064B2227-99D3-40F9-89E4-4E7BFC9895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947" flipH="1">
            <a:off x="1524000" y="4221164"/>
            <a:ext cx="1047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MMAG00178_0000[1]">
            <a:extLst>
              <a:ext uri="{FF2B5EF4-FFF2-40B4-BE49-F238E27FC236}">
                <a16:creationId xmlns:a16="http://schemas.microsoft.com/office/drawing/2014/main" id="{D0189BF7-E024-46D3-B93F-9C06A1B851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15894" flipH="1">
            <a:off x="2133600" y="4572000"/>
            <a:ext cx="6477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sun12[1]">
            <a:extLst>
              <a:ext uri="{FF2B5EF4-FFF2-40B4-BE49-F238E27FC236}">
                <a16:creationId xmlns:a16="http://schemas.microsoft.com/office/drawing/2014/main" id="{B850B2E7-BF94-4BBD-8FA6-4915081C84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13213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1" descr="sun14[1]">
            <a:extLst>
              <a:ext uri="{FF2B5EF4-FFF2-40B4-BE49-F238E27FC236}">
                <a16:creationId xmlns:a16="http://schemas.microsoft.com/office/drawing/2014/main" id="{615BA4CA-985C-4841-BB41-522AD40845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60351"/>
            <a:ext cx="18351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2" descr="3d butterfly">
            <a:extLst>
              <a:ext uri="{FF2B5EF4-FFF2-40B4-BE49-F238E27FC236}">
                <a16:creationId xmlns:a16="http://schemas.microsoft.com/office/drawing/2014/main" id="{3CCE8A2E-BD54-4A0A-BA54-A3D3B89458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7625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 descr="3d butterfly">
            <a:extLst>
              <a:ext uri="{FF2B5EF4-FFF2-40B4-BE49-F238E27FC236}">
                <a16:creationId xmlns:a16="http://schemas.microsoft.com/office/drawing/2014/main" id="{CF640FC1-A7FC-48ED-8248-A131458E4F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49726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6" name="AutoShape 17">
            <a:hlinkClick r:id="rId14" action="ppaction://hlinksldjump"/>
            <a:extLst>
              <a:ext uri="{FF2B5EF4-FFF2-40B4-BE49-F238E27FC236}">
                <a16:creationId xmlns:a16="http://schemas.microsoft.com/office/drawing/2014/main" id="{4CC5E97B-80F3-4DB4-8E06-D6E26C8E9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6450" y="6232526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3366"/>
                </a:solidFill>
                <a:cs typeface="Arial" panose="020B0604020202020204" pitchFamily="34" charset="0"/>
              </a:rPr>
              <a:t>Trở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3366"/>
                </a:solidFill>
                <a:cs typeface="Arial" panose="020B0604020202020204" pitchFamily="34" charset="0"/>
              </a:rPr>
              <a:t>Về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en">
            <a:extLst>
              <a:ext uri="{FF2B5EF4-FFF2-40B4-BE49-F238E27FC236}">
                <a16:creationId xmlns:a16="http://schemas.microsoft.com/office/drawing/2014/main" id="{35F978E5-613A-486F-9334-20329BBE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3d bird">
            <a:extLst>
              <a:ext uri="{FF2B5EF4-FFF2-40B4-BE49-F238E27FC236}">
                <a16:creationId xmlns:a16="http://schemas.microsoft.com/office/drawing/2014/main" id="{E62E693C-DD9F-4450-9CEF-3925B6AB5D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0"/>
            <a:ext cx="143986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3d bird">
            <a:extLst>
              <a:ext uri="{FF2B5EF4-FFF2-40B4-BE49-F238E27FC236}">
                <a16:creationId xmlns:a16="http://schemas.microsoft.com/office/drawing/2014/main" id="{894916A7-3899-47F2-B982-29A48FFE63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620714"/>
            <a:ext cx="1439862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bunnyCLR">
            <a:extLst>
              <a:ext uri="{FF2B5EF4-FFF2-40B4-BE49-F238E27FC236}">
                <a16:creationId xmlns:a16="http://schemas.microsoft.com/office/drawing/2014/main" id="{38939909-D7B5-49C5-9B76-DB07232C90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513">
            <a:off x="7391401" y="4221164"/>
            <a:ext cx="11207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Bunny3">
            <a:extLst>
              <a:ext uri="{FF2B5EF4-FFF2-40B4-BE49-F238E27FC236}">
                <a16:creationId xmlns:a16="http://schemas.microsoft.com/office/drawing/2014/main" id="{ED6889FF-43DD-4F11-8A88-026F9BFD6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4840288"/>
            <a:ext cx="2017713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Oval 7">
            <a:extLst>
              <a:ext uri="{FF2B5EF4-FFF2-40B4-BE49-F238E27FC236}">
                <a16:creationId xmlns:a16="http://schemas.microsoft.com/office/drawing/2014/main" id="{C374E0A7-804D-4487-B36F-93DBDC878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188914"/>
            <a:ext cx="4175125" cy="3887787"/>
          </a:xfrm>
          <a:prstGeom prst="ellips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cs typeface="Arial" panose="020B0604020202020204" pitchFamily="34" charset="0"/>
              </a:rPr>
              <a:t>Công em chăm bón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cs typeface="Arial" panose="020B0604020202020204" pitchFamily="34" charset="0"/>
              </a:rPr>
              <a:t>Đã đến ngày rồi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cs typeface="Arial" panose="020B0604020202020204" pitchFamily="34" charset="0"/>
              </a:rPr>
              <a:t>Bây giờ thu hoạch</a:t>
            </a:r>
          </a:p>
        </p:txBody>
      </p:sp>
      <p:sp>
        <p:nvSpPr>
          <p:cNvPr id="34824" name="Oval 8">
            <a:hlinkClick r:id="rId6" action="ppaction://hlinksldjump"/>
            <a:extLst>
              <a:ext uri="{FF2B5EF4-FFF2-40B4-BE49-F238E27FC236}">
                <a16:creationId xmlns:a16="http://schemas.microsoft.com/office/drawing/2014/main" id="{EA73D511-F9BF-40CD-975C-3976CAC97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9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34825" name="WordArt 9">
            <a:extLst>
              <a:ext uri="{FF2B5EF4-FFF2-40B4-BE49-F238E27FC236}">
                <a16:creationId xmlns:a16="http://schemas.microsoft.com/office/drawing/2014/main" id="{9B1BD7C9-2595-4EC4-8E08-B9C2A2981F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98750" y="785814"/>
            <a:ext cx="2808288" cy="11334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BÉ BIẾT</a:t>
            </a:r>
          </a:p>
        </p:txBody>
      </p:sp>
      <p:pic>
        <p:nvPicPr>
          <p:cNvPr id="34826" name="Picture 10" descr="bunnyCLR">
            <a:extLst>
              <a:ext uri="{FF2B5EF4-FFF2-40B4-BE49-F238E27FC236}">
                <a16:creationId xmlns:a16="http://schemas.microsoft.com/office/drawing/2014/main" id="{0EAC5778-8AB2-401D-B824-87F4F1D65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2189">
            <a:off x="5867400" y="5105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at troi moc">
            <a:extLst>
              <a:ext uri="{FF2B5EF4-FFF2-40B4-BE49-F238E27FC236}">
                <a16:creationId xmlns:a16="http://schemas.microsoft.com/office/drawing/2014/main" id="{71D40D1E-C374-4A71-8770-D4CCD974D51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nen dat">
            <a:extLst>
              <a:ext uri="{FF2B5EF4-FFF2-40B4-BE49-F238E27FC236}">
                <a16:creationId xmlns:a16="http://schemas.microsoft.com/office/drawing/2014/main" id="{CA7AC6A4-412B-4276-BE5A-D4685A5E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5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vuon len">
            <a:extLst>
              <a:ext uri="{FF2B5EF4-FFF2-40B4-BE49-F238E27FC236}">
                <a16:creationId xmlns:a16="http://schemas.microsoft.com/office/drawing/2014/main" id="{11037941-2C6F-431E-94D7-BE23400D4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235575" y="2208213"/>
            <a:ext cx="186690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nen dat2">
            <a:extLst>
              <a:ext uri="{FF2B5EF4-FFF2-40B4-BE49-F238E27FC236}">
                <a16:creationId xmlns:a16="http://schemas.microsoft.com/office/drawing/2014/main" id="{178E694D-4908-4F25-A17B-40D8CF0B7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ra qua">
            <a:extLst>
              <a:ext uri="{FF2B5EF4-FFF2-40B4-BE49-F238E27FC236}">
                <a16:creationId xmlns:a16="http://schemas.microsoft.com/office/drawing/2014/main" id="{12FE23D5-C2E3-42A1-A38A-97947546C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9" y="222251"/>
            <a:ext cx="1800225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MMAG00178_0000[1]">
            <a:extLst>
              <a:ext uri="{FF2B5EF4-FFF2-40B4-BE49-F238E27FC236}">
                <a16:creationId xmlns:a16="http://schemas.microsoft.com/office/drawing/2014/main" id="{A18FC3BF-225E-41B0-9226-776E6F4C76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5198" flipH="1">
            <a:off x="2711450" y="4437064"/>
            <a:ext cx="649288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MMAG00178_0000[1]">
            <a:extLst>
              <a:ext uri="{FF2B5EF4-FFF2-40B4-BE49-F238E27FC236}">
                <a16:creationId xmlns:a16="http://schemas.microsoft.com/office/drawing/2014/main" id="{E4F16473-DB49-4437-807C-94BD6C04D7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947" flipH="1">
            <a:off x="1524000" y="4292601"/>
            <a:ext cx="1047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MMAG00178_0000[1]">
            <a:extLst>
              <a:ext uri="{FF2B5EF4-FFF2-40B4-BE49-F238E27FC236}">
                <a16:creationId xmlns:a16="http://schemas.microsoft.com/office/drawing/2014/main" id="{A0DE0A0B-546B-4283-A844-ED33D2142B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947" flipH="1">
            <a:off x="3359150" y="4292600"/>
            <a:ext cx="6477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1" descr="sun12[1]">
            <a:extLst>
              <a:ext uri="{FF2B5EF4-FFF2-40B4-BE49-F238E27FC236}">
                <a16:creationId xmlns:a16="http://schemas.microsoft.com/office/drawing/2014/main" id="{4A68185C-4CF2-42BF-B470-D31D49648F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13213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2" descr="sun14[1]">
            <a:extLst>
              <a:ext uri="{FF2B5EF4-FFF2-40B4-BE49-F238E27FC236}">
                <a16:creationId xmlns:a16="http://schemas.microsoft.com/office/drawing/2014/main" id="{B6831761-3BDB-4770-BC03-FB8F054E24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60351"/>
            <a:ext cx="18351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AutoShape 13">
            <a:hlinkClick r:id="rId13" action="ppaction://hlinksldjump"/>
            <a:extLst>
              <a:ext uri="{FF2B5EF4-FFF2-40B4-BE49-F238E27FC236}">
                <a16:creationId xmlns:a16="http://schemas.microsoft.com/office/drawing/2014/main" id="{DB62E9AA-A9E3-41E2-B2EE-BFD6AA0E6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6450" y="6232526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3366"/>
                </a:solidFill>
                <a:cs typeface="Arial" panose="020B0604020202020204" pitchFamily="34" charset="0"/>
              </a:rPr>
              <a:t>Trở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3366"/>
                </a:solidFill>
                <a:cs typeface="Arial" panose="020B0604020202020204" pitchFamily="34" charset="0"/>
              </a:rPr>
              <a:t>Về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>
            <a:extLst>
              <a:ext uri="{FF2B5EF4-FFF2-40B4-BE49-F238E27FC236}">
                <a16:creationId xmlns:a16="http://schemas.microsoft.com/office/drawing/2014/main" id="{6810F3B8-1454-46F6-8744-3B6DC7459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1" y="1509714"/>
            <a:ext cx="4824413" cy="4968875"/>
          </a:xfrm>
          <a:prstGeom prst="ellipse">
            <a:avLst/>
          </a:prstGeom>
          <a:solidFill>
            <a:schemeClr val="accent1"/>
          </a:solidFill>
          <a:ln w="444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89443" name="Picture 3" descr="vong 1">
            <a:extLst>
              <a:ext uri="{FF2B5EF4-FFF2-40B4-BE49-F238E27FC236}">
                <a16:creationId xmlns:a16="http://schemas.microsoft.com/office/drawing/2014/main" id="{2650B685-27C9-43DE-9797-8F2C34655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838201"/>
            <a:ext cx="18716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4" name="Picture 4" descr="vong 3">
            <a:extLst>
              <a:ext uri="{FF2B5EF4-FFF2-40B4-BE49-F238E27FC236}">
                <a16:creationId xmlns:a16="http://schemas.microsoft.com/office/drawing/2014/main" id="{71765B9A-F1F0-41CC-B780-F5241E909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2743200"/>
            <a:ext cx="180022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5" name="Picture 5" descr="vong 4">
            <a:extLst>
              <a:ext uri="{FF2B5EF4-FFF2-40B4-BE49-F238E27FC236}">
                <a16:creationId xmlns:a16="http://schemas.microsoft.com/office/drawing/2014/main" id="{C06628D2-D548-49FF-B06F-79770D5C9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4572001"/>
            <a:ext cx="195421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6" name="Picture 6" descr="vong 5">
            <a:extLst>
              <a:ext uri="{FF2B5EF4-FFF2-40B4-BE49-F238E27FC236}">
                <a16:creationId xmlns:a16="http://schemas.microsoft.com/office/drawing/2014/main" id="{6DFEE771-B900-4ECA-A0DD-F72F8654D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46638"/>
            <a:ext cx="1963738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7" name="Picture 7" descr="vong 6">
            <a:extLst>
              <a:ext uri="{FF2B5EF4-FFF2-40B4-BE49-F238E27FC236}">
                <a16:creationId xmlns:a16="http://schemas.microsoft.com/office/drawing/2014/main" id="{1D79E2D1-B5D1-4882-8990-927832C5A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0"/>
            <a:ext cx="21082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8" name="Picture 8" descr="vong 2">
            <a:extLst>
              <a:ext uri="{FF2B5EF4-FFF2-40B4-BE49-F238E27FC236}">
                <a16:creationId xmlns:a16="http://schemas.microsoft.com/office/drawing/2014/main" id="{ABA1EF9D-1A1E-4017-9D8F-B74C56DAD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838200"/>
            <a:ext cx="18002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9" name="Line 9">
            <a:extLst>
              <a:ext uri="{FF2B5EF4-FFF2-40B4-BE49-F238E27FC236}">
                <a16:creationId xmlns:a16="http://schemas.microsoft.com/office/drawing/2014/main" id="{4ACE3289-941C-491A-BA1C-35BC1EF65C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57200"/>
            <a:ext cx="419100" cy="76200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9450" name="Line 10">
            <a:extLst>
              <a:ext uri="{FF2B5EF4-FFF2-40B4-BE49-F238E27FC236}">
                <a16:creationId xmlns:a16="http://schemas.microsoft.com/office/drawing/2014/main" id="{EBA04CD4-9520-4423-A3D8-D3EC6C2EB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5791200"/>
            <a:ext cx="1219200" cy="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9451" name="Line 11">
            <a:extLst>
              <a:ext uri="{FF2B5EF4-FFF2-40B4-BE49-F238E27FC236}">
                <a16:creationId xmlns:a16="http://schemas.microsoft.com/office/drawing/2014/main" id="{4F46D4DA-3E8D-436F-A73C-E6067E38D2CE}"/>
              </a:ext>
            </a:extLst>
          </p:cNvPr>
          <p:cNvSpPr>
            <a:spLocks noChangeShapeType="1"/>
          </p:cNvSpPr>
          <p:nvPr/>
        </p:nvSpPr>
        <p:spPr bwMode="auto">
          <a:xfrm rot="3000000">
            <a:off x="6207125" y="511175"/>
            <a:ext cx="952500" cy="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9452" name="Line 12">
            <a:extLst>
              <a:ext uri="{FF2B5EF4-FFF2-40B4-BE49-F238E27FC236}">
                <a16:creationId xmlns:a16="http://schemas.microsoft.com/office/drawing/2014/main" id="{976AD20C-2F06-4FB4-83BF-254BF351FEFF}"/>
              </a:ext>
            </a:extLst>
          </p:cNvPr>
          <p:cNvSpPr>
            <a:spLocks noChangeShapeType="1"/>
          </p:cNvSpPr>
          <p:nvPr/>
        </p:nvSpPr>
        <p:spPr bwMode="auto">
          <a:xfrm rot="6600000" flipH="1" flipV="1">
            <a:off x="8804276" y="2224088"/>
            <a:ext cx="1152525" cy="30480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9453" name="Line 13">
            <a:extLst>
              <a:ext uri="{FF2B5EF4-FFF2-40B4-BE49-F238E27FC236}">
                <a16:creationId xmlns:a16="http://schemas.microsoft.com/office/drawing/2014/main" id="{218C3670-F4BD-4BC1-91CE-DFDCB345B631}"/>
              </a:ext>
            </a:extLst>
          </p:cNvPr>
          <p:cNvSpPr>
            <a:spLocks noChangeShapeType="1"/>
          </p:cNvSpPr>
          <p:nvPr/>
        </p:nvSpPr>
        <p:spPr bwMode="auto">
          <a:xfrm rot="17700000">
            <a:off x="2647950" y="4972050"/>
            <a:ext cx="647700" cy="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9454" name="Line 14">
            <a:extLst>
              <a:ext uri="{FF2B5EF4-FFF2-40B4-BE49-F238E27FC236}">
                <a16:creationId xmlns:a16="http://schemas.microsoft.com/office/drawing/2014/main" id="{C3309B9F-4170-4F0C-BC0C-7BB7E09F354E}"/>
              </a:ext>
            </a:extLst>
          </p:cNvPr>
          <p:cNvSpPr>
            <a:spLocks noChangeShapeType="1"/>
          </p:cNvSpPr>
          <p:nvPr/>
        </p:nvSpPr>
        <p:spPr bwMode="auto">
          <a:xfrm rot="15000000">
            <a:off x="5619750" y="6343650"/>
            <a:ext cx="647700" cy="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6879" name="Picture 16" descr="0015">
            <a:extLst>
              <a:ext uri="{FF2B5EF4-FFF2-40B4-BE49-F238E27FC236}">
                <a16:creationId xmlns:a16="http://schemas.microsoft.com/office/drawing/2014/main" id="{2D755CEC-DDCC-4918-AC8A-D49D84A56D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76" y="4254500"/>
            <a:ext cx="9620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7" descr="0015">
            <a:extLst>
              <a:ext uri="{FF2B5EF4-FFF2-40B4-BE49-F238E27FC236}">
                <a16:creationId xmlns:a16="http://schemas.microsoft.com/office/drawing/2014/main" id="{167E2C3E-0C85-4F08-B706-0E89E2DBFC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305300"/>
            <a:ext cx="9620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8" descr="0015">
            <a:extLst>
              <a:ext uri="{FF2B5EF4-FFF2-40B4-BE49-F238E27FC236}">
                <a16:creationId xmlns:a16="http://schemas.microsoft.com/office/drawing/2014/main" id="{11A52336-B483-4131-AC77-9463B00012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6019800"/>
            <a:ext cx="3159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8CD641AA-A3BA-4CE0-AE00-BF7981F54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 sz="5100" b="1"/>
            </a:br>
            <a:br>
              <a:rPr lang="en-US" altLang="en-US" sz="5100" b="1"/>
            </a:br>
            <a:br>
              <a:rPr lang="en-US" altLang="en-US" sz="5100" b="1"/>
            </a:br>
            <a:br>
              <a:rPr lang="en-US" altLang="en-US" sz="5100" b="1"/>
            </a:br>
            <a:r>
              <a:rPr lang="en-US" altLang="en-US" sz="4200" b="1"/>
              <a:t>Trò chơi</a:t>
            </a:r>
            <a:br>
              <a:rPr lang="en-US" altLang="en-US" sz="4200" b="1"/>
            </a:br>
            <a:r>
              <a:rPr lang="en-US" altLang="en-US" sz="4200" b="1"/>
              <a:t>Thi đua xếp đúng quá trình phát triển của cây</a:t>
            </a:r>
          </a:p>
        </p:txBody>
      </p:sp>
      <p:pic>
        <p:nvPicPr>
          <p:cNvPr id="37891" name="Picture 4" descr="Bunny3">
            <a:extLst>
              <a:ext uri="{FF2B5EF4-FFF2-40B4-BE49-F238E27FC236}">
                <a16:creationId xmlns:a16="http://schemas.microsoft.com/office/drawing/2014/main" id="{DCABADB1-B0FC-4A5C-9EA4-6C33F4401631}"/>
              </a:ext>
            </a:extLst>
          </p:cNvPr>
          <p:cNvPicPr>
            <a:picLocks noChangeAspect="1" noChangeArrowheads="1" noCrop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67800" y="5410200"/>
            <a:ext cx="1295400" cy="1219200"/>
          </a:xfrm>
          <a:noFill/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D9C97708-813A-4FDC-9DF1-16302C3942D9}"/>
              </a:ext>
            </a:extLst>
          </p:cNvPr>
          <p:cNvGrpSpPr>
            <a:grpSpLocks/>
          </p:cNvGrpSpPr>
          <p:nvPr/>
        </p:nvGrpSpPr>
        <p:grpSpPr bwMode="auto">
          <a:xfrm>
            <a:off x="1981201" y="4114801"/>
            <a:ext cx="1952625" cy="2581275"/>
            <a:chOff x="480" y="1296"/>
            <a:chExt cx="1584" cy="1824"/>
          </a:xfrm>
        </p:grpSpPr>
        <p:pic>
          <p:nvPicPr>
            <p:cNvPr id="37899" name="Picture 7" descr="AG00317_">
              <a:extLst>
                <a:ext uri="{FF2B5EF4-FFF2-40B4-BE49-F238E27FC236}">
                  <a16:creationId xmlns:a16="http://schemas.microsoft.com/office/drawing/2014/main" id="{F3F17BEC-86CE-4505-9BFF-20EE495D52D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392"/>
              <a:ext cx="1234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296" name="AutoShape 8">
              <a:extLst>
                <a:ext uri="{FF2B5EF4-FFF2-40B4-BE49-F238E27FC236}">
                  <a16:creationId xmlns:a16="http://schemas.microsoft.com/office/drawing/2014/main" id="{4D524CB2-1E5C-44DC-95F6-7BDD1E420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296"/>
              <a:ext cx="1536" cy="575"/>
            </a:xfrm>
            <a:prstGeom prst="cloudCallout">
              <a:avLst>
                <a:gd name="adj1" fmla="val -19074"/>
                <a:gd name="adj2" fmla="val 119968"/>
              </a:avLst>
            </a:prstGeom>
            <a:solidFill>
              <a:srgbClr val="FF0066"/>
            </a:solidFill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Cố lên</a:t>
              </a:r>
            </a:p>
          </p:txBody>
        </p:sp>
      </p:grpSp>
      <p:pic>
        <p:nvPicPr>
          <p:cNvPr id="140297" name="Picture 9" descr="HOURGL_1">
            <a:extLst>
              <a:ext uri="{FF2B5EF4-FFF2-40B4-BE49-F238E27FC236}">
                <a16:creationId xmlns:a16="http://schemas.microsoft.com/office/drawing/2014/main" id="{96E8F677-169B-4B35-9F51-AEE74F3FDB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267201"/>
            <a:ext cx="153987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0" descr="sun14[1]">
            <a:extLst>
              <a:ext uri="{FF2B5EF4-FFF2-40B4-BE49-F238E27FC236}">
                <a16:creationId xmlns:a16="http://schemas.microsoft.com/office/drawing/2014/main" id="{0CC71EFD-0AB4-4C15-AE9E-C0BF100B76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3">
            <a:extLst>
              <a:ext uri="{FF2B5EF4-FFF2-40B4-BE49-F238E27FC236}">
                <a16:creationId xmlns:a16="http://schemas.microsoft.com/office/drawing/2014/main" id="{CADC3A6A-D92E-4823-B047-0E8D5DA250D1}"/>
              </a:ext>
            </a:extLst>
          </p:cNvPr>
          <p:cNvGrpSpPr>
            <a:grpSpLocks/>
          </p:cNvGrpSpPr>
          <p:nvPr/>
        </p:nvGrpSpPr>
        <p:grpSpPr bwMode="auto">
          <a:xfrm>
            <a:off x="7010401" y="3886201"/>
            <a:ext cx="1952625" cy="2581275"/>
            <a:chOff x="480" y="1296"/>
            <a:chExt cx="1584" cy="1824"/>
          </a:xfrm>
        </p:grpSpPr>
        <p:pic>
          <p:nvPicPr>
            <p:cNvPr id="37897" name="Picture 14" descr="AG00317_">
              <a:extLst>
                <a:ext uri="{FF2B5EF4-FFF2-40B4-BE49-F238E27FC236}">
                  <a16:creationId xmlns:a16="http://schemas.microsoft.com/office/drawing/2014/main" id="{1F692BEB-BBB9-4F60-9BED-80993FC223F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392"/>
              <a:ext cx="1234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03" name="AutoShape 15">
              <a:extLst>
                <a:ext uri="{FF2B5EF4-FFF2-40B4-BE49-F238E27FC236}">
                  <a16:creationId xmlns:a16="http://schemas.microsoft.com/office/drawing/2014/main" id="{4D982827-DC7B-45DF-8F06-B19CBEF64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296"/>
              <a:ext cx="1536" cy="575"/>
            </a:xfrm>
            <a:prstGeom prst="cloudCallout">
              <a:avLst>
                <a:gd name="adj1" fmla="val -19074"/>
                <a:gd name="adj2" fmla="val 119968"/>
              </a:avLst>
            </a:prstGeom>
            <a:solidFill>
              <a:srgbClr val="FF0066"/>
            </a:solidFill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Cố lên</a:t>
              </a:r>
            </a:p>
          </p:txBody>
        </p:sp>
      </p:grpSp>
      <p:sp>
        <p:nvSpPr>
          <p:cNvPr id="37896" name="Media Placeholder 12">
            <a:extLst>
              <a:ext uri="{FF2B5EF4-FFF2-40B4-BE49-F238E27FC236}">
                <a16:creationId xmlns:a16="http://schemas.microsoft.com/office/drawing/2014/main" id="{9F0A17E6-42BE-4C64-8429-C7DC4C93E8C4}"/>
              </a:ext>
            </a:extLst>
          </p:cNvPr>
          <p:cNvSpPr>
            <a:spLocks noGrp="1" noTextEdit="1"/>
          </p:cNvSpPr>
          <p:nvPr>
            <p:ph type="media" sz="half" idx="2"/>
          </p:nvPr>
        </p:nvSpPr>
        <p:spPr/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94D65E5-CD01-4912-A032-FD5E241990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1ED57BB-FBC4-48D4-AB6C-DEC49B66F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8916" name="Picture 4" descr="BKGGN005_21">
            <a:extLst>
              <a:ext uri="{FF2B5EF4-FFF2-40B4-BE49-F238E27FC236}">
                <a16:creationId xmlns:a16="http://schemas.microsoft.com/office/drawing/2014/main" id="{A1D4238B-53AF-4F2C-A507-1DED77917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bear">
            <a:extLst>
              <a:ext uri="{FF2B5EF4-FFF2-40B4-BE49-F238E27FC236}">
                <a16:creationId xmlns:a16="http://schemas.microsoft.com/office/drawing/2014/main" id="{756179A9-E96A-4E0A-8940-5CB70BA826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0815">
            <a:off x="7605713" y="4000500"/>
            <a:ext cx="1998662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AutoShape 6">
            <a:extLst>
              <a:ext uri="{FF2B5EF4-FFF2-40B4-BE49-F238E27FC236}">
                <a16:creationId xmlns:a16="http://schemas.microsoft.com/office/drawing/2014/main" id="{48A98AB5-2522-49F3-A287-5F4768169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675" y="2565401"/>
            <a:ext cx="2305050" cy="2449513"/>
          </a:xfrm>
          <a:prstGeom prst="cloudCallout">
            <a:avLst>
              <a:gd name="adj1" fmla="val 65426"/>
              <a:gd name="adj2" fmla="val 35222"/>
            </a:avLst>
          </a:prstGeom>
          <a:solidFill>
            <a:srgbClr val="FF0066"/>
          </a:solidFill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FF00"/>
                </a:solidFill>
                <a:cs typeface="Arial" panose="020B0604020202020204" pitchFamily="34" charset="0"/>
              </a:rPr>
              <a:t>Giờ học hết rồi đi về thôi các bạn ơi!!!!</a:t>
            </a:r>
          </a:p>
        </p:txBody>
      </p:sp>
      <p:pic>
        <p:nvPicPr>
          <p:cNvPr id="38919" name="Picture 7" descr="anicat3[1]">
            <a:extLst>
              <a:ext uri="{FF2B5EF4-FFF2-40B4-BE49-F238E27FC236}">
                <a16:creationId xmlns:a16="http://schemas.microsoft.com/office/drawing/2014/main" id="{6E295F8D-7F30-4C28-A778-8C28B99307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57788"/>
            <a:ext cx="2916238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0" name="AutoShape 8">
            <a:extLst>
              <a:ext uri="{FF2B5EF4-FFF2-40B4-BE49-F238E27FC236}">
                <a16:creationId xmlns:a16="http://schemas.microsoft.com/office/drawing/2014/main" id="{87A68660-74D7-4A56-B19B-5253A4154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00400"/>
            <a:ext cx="2819400" cy="1741488"/>
          </a:xfrm>
          <a:prstGeom prst="wedgeEllipseCallout">
            <a:avLst>
              <a:gd name="adj1" fmla="val 15880"/>
              <a:gd name="adj2" fmla="val 62852"/>
            </a:avLst>
          </a:prstGeom>
          <a:solidFill>
            <a:srgbClr val="00FFFF"/>
          </a:solidFill>
          <a:ln w="57150" cmpd="thinThick">
            <a:solidFill>
              <a:srgbClr val="FF33CC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66"/>
                </a:solidFill>
                <a:cs typeface="Arial" panose="020B0604020202020204" pitchFamily="34" charset="0"/>
              </a:rPr>
              <a:t>Mình muốn học nữa</a:t>
            </a:r>
            <a:r>
              <a:rPr lang="en-US" altLang="en-US" sz="2400" b="1">
                <a:solidFill>
                  <a:srgbClr val="FF0066"/>
                </a:solidFill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8921" name="Picture 9" descr="kpfoxtail">
            <a:extLst>
              <a:ext uri="{FF2B5EF4-FFF2-40B4-BE49-F238E27FC236}">
                <a16:creationId xmlns:a16="http://schemas.microsoft.com/office/drawing/2014/main" id="{6091E31C-3CA0-4EA9-AE3C-738B72DF14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3357563"/>
            <a:ext cx="6492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 descr="mouse">
            <a:extLst>
              <a:ext uri="{FF2B5EF4-FFF2-40B4-BE49-F238E27FC236}">
                <a16:creationId xmlns:a16="http://schemas.microsoft.com/office/drawing/2014/main" id="{02EA2FF3-E007-4A7D-96E9-CB017F1876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5367338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1" descr="mouseruns">
            <a:extLst>
              <a:ext uri="{FF2B5EF4-FFF2-40B4-BE49-F238E27FC236}">
                <a16:creationId xmlns:a16="http://schemas.microsoft.com/office/drawing/2014/main" id="{735D0191-5F57-4217-A05D-64449C5E2A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4" y="5911850"/>
            <a:ext cx="13684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2" descr="bird">
            <a:extLst>
              <a:ext uri="{FF2B5EF4-FFF2-40B4-BE49-F238E27FC236}">
                <a16:creationId xmlns:a16="http://schemas.microsoft.com/office/drawing/2014/main" id="{5723BC7B-2EAA-489D-BE6F-D79A7AFCD6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333376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6" name="AutoShape 14">
            <a:extLst>
              <a:ext uri="{FF2B5EF4-FFF2-40B4-BE49-F238E27FC236}">
                <a16:creationId xmlns:a16="http://schemas.microsoft.com/office/drawing/2014/main" id="{3DD2D365-FA8C-4222-BF08-A68EEFF9D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04800"/>
            <a:ext cx="4419600" cy="21336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66"/>
                </a:solidFill>
              </a:rPr>
              <a:t>Giờ học kết thúc rồi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66"/>
                </a:solidFill>
              </a:rPr>
              <a:t>Chúc các bé ngoan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66"/>
                </a:solidFill>
              </a:rPr>
              <a:t>Cám ơn các cô đã tham dự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4.81481E-6 L 0.00087 -0.10163 " pathEditMode="relative" rAng="0" ptsTypes="AA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093"/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  <p:bldP spid="79880" grpId="0" animBg="1"/>
      <p:bldP spid="798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7809DCB9-F89C-48EF-8B11-53CE8410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81526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541BB973-5827-4FA6-9DF9-DBDE67740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458152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4820" name="Picture 4" descr="hat">
            <a:extLst>
              <a:ext uri="{FF2B5EF4-FFF2-40B4-BE49-F238E27FC236}">
                <a16:creationId xmlns:a16="http://schemas.microsoft.com/office/drawing/2014/main" id="{ABE8EAF3-DECD-4541-8D10-31EFF6292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000">
            <a:off x="5016500" y="4365626"/>
            <a:ext cx="14747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6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473D3B7-00BE-4797-B1B6-CB6235888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FAE95995-B7C0-457F-A216-931C87B2F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6477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STORM">
            <a:extLst>
              <a:ext uri="{FF2B5EF4-FFF2-40B4-BE49-F238E27FC236}">
                <a16:creationId xmlns:a16="http://schemas.microsoft.com/office/drawing/2014/main" id="{0019D511-3379-4372-9D7F-117A494A67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4953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7F64F45-36E7-47CA-950D-F0E6E335C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5157788"/>
          </a:xfrm>
          <a:prstGeom prst="rect">
            <a:avLst/>
          </a:prstGeom>
          <a:solidFill>
            <a:srgbClr val="99CCFF">
              <a:alpha val="3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A923AE11-D9EA-4FE0-A604-B4B4218FE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81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sun12[1]">
            <a:extLst>
              <a:ext uri="{FF2B5EF4-FFF2-40B4-BE49-F238E27FC236}">
                <a16:creationId xmlns:a16="http://schemas.microsoft.com/office/drawing/2014/main" id="{209F2CDC-B177-497E-AF76-C231237951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228600"/>
            <a:ext cx="420687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sun14[1]">
            <a:extLst>
              <a:ext uri="{FF2B5EF4-FFF2-40B4-BE49-F238E27FC236}">
                <a16:creationId xmlns:a16="http://schemas.microsoft.com/office/drawing/2014/main" id="{19F4DF7E-CC64-47BF-B653-DAA3F94EE6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04801"/>
            <a:ext cx="251936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0F398E7A-978C-4D19-88DE-10D90EEFF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0639"/>
            <a:ext cx="5486400" cy="53054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A5583F01-18BF-4CA8-9226-3629CECD1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81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8" descr="41">
            <a:extLst>
              <a:ext uri="{FF2B5EF4-FFF2-40B4-BE49-F238E27FC236}">
                <a16:creationId xmlns:a16="http://schemas.microsoft.com/office/drawing/2014/main" id="{8505AF5B-A6CD-4F63-B2D2-E41B360C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vuon len">
            <a:extLst>
              <a:ext uri="{FF2B5EF4-FFF2-40B4-BE49-F238E27FC236}">
                <a16:creationId xmlns:a16="http://schemas.microsoft.com/office/drawing/2014/main" id="{4AFC9BC8-867B-4E7E-9557-E9B0285E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232400" y="2528888"/>
            <a:ext cx="186690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nhanh cay">
            <a:extLst>
              <a:ext uri="{FF2B5EF4-FFF2-40B4-BE49-F238E27FC236}">
                <a16:creationId xmlns:a16="http://schemas.microsoft.com/office/drawing/2014/main" id="{AC616FA7-4C23-4D36-B368-9537CDF99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6" y="976313"/>
            <a:ext cx="2341563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57A8CE26-0928-4B13-B200-2ED884636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73A23CB1-4B11-46ED-AEC3-6D22712EF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81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>
            <a:extLst>
              <a:ext uri="{FF2B5EF4-FFF2-40B4-BE49-F238E27FC236}">
                <a16:creationId xmlns:a16="http://schemas.microsoft.com/office/drawing/2014/main" id="{D6D7418B-0F7E-435A-8AB5-B846A8551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5157788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9941" name="Picture 5" descr="vuon len">
            <a:extLst>
              <a:ext uri="{FF2B5EF4-FFF2-40B4-BE49-F238E27FC236}">
                <a16:creationId xmlns:a16="http://schemas.microsoft.com/office/drawing/2014/main" id="{54B2F276-EDE1-4D13-AEA6-5F049D2BD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303838" y="2655888"/>
            <a:ext cx="186690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ra hoa">
            <a:extLst>
              <a:ext uri="{FF2B5EF4-FFF2-40B4-BE49-F238E27FC236}">
                <a16:creationId xmlns:a16="http://schemas.microsoft.com/office/drawing/2014/main" id="{49051F9F-2912-47E3-9D9E-EE390C9EC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9" y="1341438"/>
            <a:ext cx="2846387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51">
            <a:extLst>
              <a:ext uri="{FF2B5EF4-FFF2-40B4-BE49-F238E27FC236}">
                <a16:creationId xmlns:a16="http://schemas.microsoft.com/office/drawing/2014/main" id="{5D3FC93B-3377-406E-B306-400E8DAF0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9">
            <a:extLst>
              <a:ext uri="{FF2B5EF4-FFF2-40B4-BE49-F238E27FC236}">
                <a16:creationId xmlns:a16="http://schemas.microsoft.com/office/drawing/2014/main" id="{1A5FE074-BC9A-49E1-B1C7-8A374C630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762000"/>
            <a:ext cx="6324600" cy="6096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6975389-9BBC-495E-B721-FA0F19ABD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5157788"/>
          </a:xfrm>
          <a:prstGeom prst="rect">
            <a:avLst/>
          </a:prstGeom>
          <a:solidFill>
            <a:srgbClr val="99CCFF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E60A15F9-B024-4034-ADA7-AA928146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81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>
            <a:extLst>
              <a:ext uri="{FF2B5EF4-FFF2-40B4-BE49-F238E27FC236}">
                <a16:creationId xmlns:a16="http://schemas.microsoft.com/office/drawing/2014/main" id="{B76A2B7F-5409-4817-ADEB-D069057F6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5916">
            <a:off x="6305550" y="2903538"/>
            <a:ext cx="101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ra hoa">
            <a:extLst>
              <a:ext uri="{FF2B5EF4-FFF2-40B4-BE49-F238E27FC236}">
                <a16:creationId xmlns:a16="http://schemas.microsoft.com/office/drawing/2014/main" id="{468FEFB3-87F5-416B-9B3B-48BAC4C83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374651"/>
            <a:ext cx="40830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35F012CB-C1C9-44A8-A7BE-6B3D211EB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1946276"/>
            <a:ext cx="25558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967" name="Picture 7">
            <a:extLst>
              <a:ext uri="{FF2B5EF4-FFF2-40B4-BE49-F238E27FC236}">
                <a16:creationId xmlns:a16="http://schemas.microsoft.com/office/drawing/2014/main" id="{42C39FE2-883F-4F39-A2FB-EE291164A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1357313"/>
            <a:ext cx="114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>
            <a:extLst>
              <a:ext uri="{FF2B5EF4-FFF2-40B4-BE49-F238E27FC236}">
                <a16:creationId xmlns:a16="http://schemas.microsoft.com/office/drawing/2014/main" id="{A904F4AE-DA65-4DE2-BE89-BBE52CEA5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1" y="1760539"/>
            <a:ext cx="1365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>
            <a:extLst>
              <a:ext uri="{FF2B5EF4-FFF2-40B4-BE49-F238E27FC236}">
                <a16:creationId xmlns:a16="http://schemas.microsoft.com/office/drawing/2014/main" id="{C0BB90F3-1552-4C69-A853-DBA6D4FBD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1760538"/>
            <a:ext cx="114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0" descr="vuon len">
            <a:extLst>
              <a:ext uri="{FF2B5EF4-FFF2-40B4-BE49-F238E27FC236}">
                <a16:creationId xmlns:a16="http://schemas.microsoft.com/office/drawing/2014/main" id="{7AE2D640-F33A-437C-9D52-90EEFC153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232400" y="2619376"/>
            <a:ext cx="18669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1">
            <a:extLst>
              <a:ext uri="{FF2B5EF4-FFF2-40B4-BE49-F238E27FC236}">
                <a16:creationId xmlns:a16="http://schemas.microsoft.com/office/drawing/2014/main" id="{0EC545DA-3E3F-4BB1-AAB7-324CA93AB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2311400"/>
            <a:ext cx="114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2">
            <a:extLst>
              <a:ext uri="{FF2B5EF4-FFF2-40B4-BE49-F238E27FC236}">
                <a16:creationId xmlns:a16="http://schemas.microsoft.com/office/drawing/2014/main" id="{27EE6E65-D7B0-40AE-8DD7-015407139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2454275"/>
            <a:ext cx="114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48">
            <a:extLst>
              <a:ext uri="{FF2B5EF4-FFF2-40B4-BE49-F238E27FC236}">
                <a16:creationId xmlns:a16="http://schemas.microsoft.com/office/drawing/2014/main" id="{F2484541-8BA7-4EE7-B7BF-D417E560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381000"/>
            <a:ext cx="107442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3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3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3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3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Widescreen</PresentationFormat>
  <Paragraphs>95</Paragraphs>
  <Slides>35</Slides>
  <Notes>15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.VnAristote</vt:lpstr>
      <vt:lpstr>.VnTifani Heavy</vt:lpstr>
      <vt:lpstr>Arial</vt:lpstr>
      <vt:lpstr>Arial Black</vt:lpstr>
      <vt:lpstr>Calibri</vt:lpstr>
      <vt:lpstr>Calibri Light</vt:lpstr>
      <vt:lpstr>Times New Roman</vt:lpstr>
      <vt:lpstr>VNI-Auchon</vt:lpstr>
      <vt:lpstr>Wingdings</vt:lpstr>
      <vt:lpstr>1_Office Theme</vt:lpstr>
      <vt:lpstr>Watermark</vt:lpstr>
      <vt:lpstr>Microsoft Clip Gallery</vt:lpstr>
      <vt:lpstr>CorelDRAW 11.0 Graphic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mở rộng: măng mọc từ gốc cây tre mẹ</vt:lpstr>
      <vt:lpstr>Cây thiết mộc lan,mọc nhiều mầm ở thân cây</vt:lpstr>
      <vt:lpstr>PowerPoint Presentation</vt:lpstr>
      <vt:lpstr>Tôi là hạt nhỏ Muốn trở thành cây Bé phải làm gì? Nói cho cô biết?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Trò chơi Thi đua xếp đúng quá trình phát triển của cây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Nguyễn Mạnh Tùng</dc:creator>
  <cp:lastModifiedBy>Bùi Nguyễn Mạnh Tùng</cp:lastModifiedBy>
  <cp:revision>1</cp:revision>
  <dcterms:created xsi:type="dcterms:W3CDTF">2022-01-22T08:57:37Z</dcterms:created>
  <dcterms:modified xsi:type="dcterms:W3CDTF">2022-01-22T08:58:00Z</dcterms:modified>
</cp:coreProperties>
</file>